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9"/>
  </p:notesMasterIdLst>
  <p:sldIdLst>
    <p:sldId id="256" r:id="rId2"/>
    <p:sldId id="330" r:id="rId3"/>
    <p:sldId id="345" r:id="rId4"/>
    <p:sldId id="346" r:id="rId5"/>
    <p:sldId id="368" r:id="rId6"/>
    <p:sldId id="369" r:id="rId7"/>
    <p:sldId id="384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3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AF46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A9E1747-4723-4086-84F4-B68448D7DD39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1FFE47DF-5657-445F-861E-829580FF6078}">
      <dgm:prSet phldrT="[Text]" custT="1"/>
      <dgm:spPr>
        <a:xfrm>
          <a:off x="4431455" y="238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4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فرماندهی</a:t>
          </a:r>
        </a:p>
      </dgm:t>
    </dgm:pt>
    <dgm:pt modelId="{D9D99F6E-05EC-4B0E-A719-4C76A49FCD97}" type="parTrans" cxnId="{6A8D637B-A164-4AEF-B399-213FAAF16520}">
      <dgm:prSet/>
      <dgm:spPr/>
      <dgm:t>
        <a:bodyPr/>
        <a:lstStyle/>
        <a:p>
          <a:pPr rtl="1"/>
          <a:endParaRPr lang="fa-IR"/>
        </a:p>
      </dgm:t>
    </dgm:pt>
    <dgm:pt modelId="{0595D704-EBB8-4270-8526-C88325C6F87B}" type="sibTrans" cxnId="{6A8D637B-A164-4AEF-B399-213FAAF16520}">
      <dgm:prSet/>
      <dgm:spPr/>
      <dgm:t>
        <a:bodyPr/>
        <a:lstStyle/>
        <a:p>
          <a:pPr rtl="1"/>
          <a:endParaRPr lang="fa-IR"/>
        </a:p>
      </dgm:t>
    </dgm:pt>
    <dgm:pt modelId="{CF560EB1-0287-4FEB-AD31-DE76386887CD}" type="asst">
      <dgm:prSet phldrT="[Text]" custT="1"/>
      <dgm:spPr>
        <a:xfrm>
          <a:off x="3431577" y="117579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روابط عمومی</a:t>
          </a:r>
        </a:p>
      </dgm:t>
    </dgm:pt>
    <dgm:pt modelId="{CAC841E9-8359-4590-B56D-7FF8EE82B3D3}" type="parTrans" cxnId="{3C8EC0B6-245E-4DA8-8D06-AC537A62852E}">
      <dgm:prSet/>
      <dgm:spPr>
        <a:xfrm>
          <a:off x="5084267" y="828726"/>
          <a:ext cx="173532" cy="760237"/>
        </a:xfrm>
        <a:custGeom>
          <a:avLst/>
          <a:gdLst/>
          <a:ahLst/>
          <a:cxnLst/>
          <a:rect l="0" t="0" r="0" b="0"/>
          <a:pathLst>
            <a:path>
              <a:moveTo>
                <a:pt x="173532" y="0"/>
              </a:moveTo>
              <a:lnTo>
                <a:pt x="173532" y="760237"/>
              </a:lnTo>
              <a:lnTo>
                <a:pt x="0" y="7602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126865F6-426F-4A9E-AE3B-3994CF47FB09}" type="sibTrans" cxnId="{3C8EC0B6-245E-4DA8-8D06-AC537A62852E}">
      <dgm:prSet/>
      <dgm:spPr/>
      <dgm:t>
        <a:bodyPr/>
        <a:lstStyle/>
        <a:p>
          <a:pPr rtl="1"/>
          <a:endParaRPr lang="fa-IR"/>
        </a:p>
      </dgm:t>
    </dgm:pt>
    <dgm:pt modelId="{2A74CB73-A98E-421E-A4D3-B1E7B6C842EC}">
      <dgm:prSet phldrT="[Text]" custT="1"/>
      <dgm:spPr>
        <a:xfrm>
          <a:off x="1431823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عملیات</a:t>
          </a:r>
        </a:p>
      </dgm:t>
    </dgm:pt>
    <dgm:pt modelId="{3194C2A7-7C23-4BAA-8E04-14042997053A}" type="parTrans" cxnId="{08844D24-AD7A-4EBC-96AD-9FF50A677EF5}">
      <dgm:prSet/>
      <dgm:spPr>
        <a:xfrm>
          <a:off x="2258167" y="828726"/>
          <a:ext cx="2999632" cy="2693884"/>
        </a:xfrm>
        <a:custGeom>
          <a:avLst/>
          <a:gdLst/>
          <a:ahLst/>
          <a:cxnLst/>
          <a:rect l="0" t="0" r="0" b="0"/>
          <a:pathLst>
            <a:path>
              <a:moveTo>
                <a:pt x="2999632" y="0"/>
              </a:moveTo>
              <a:lnTo>
                <a:pt x="2999632" y="2520351"/>
              </a:lnTo>
              <a:lnTo>
                <a:pt x="0" y="2520351"/>
              </a:lnTo>
              <a:lnTo>
                <a:pt x="0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77986BD6-2003-43CF-91E7-E9B723B3FDD4}" type="sibTrans" cxnId="{08844D24-AD7A-4EBC-96AD-9FF50A677EF5}">
      <dgm:prSet/>
      <dgm:spPr/>
      <dgm:t>
        <a:bodyPr/>
        <a:lstStyle/>
        <a:p>
          <a:pPr rtl="1"/>
          <a:endParaRPr lang="fa-IR"/>
        </a:p>
      </dgm:t>
    </dgm:pt>
    <dgm:pt modelId="{31AA20CD-0A47-4F8E-B7EC-CC5E00EE302C}">
      <dgm:prSet phldrT="[Text]" custT="1"/>
      <dgm:spPr>
        <a:xfrm>
          <a:off x="3431577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لجستیک</a:t>
          </a:r>
        </a:p>
      </dgm:t>
    </dgm:pt>
    <dgm:pt modelId="{57116D68-609D-4DAD-AA52-AA243EF0A234}" type="parTrans" cxnId="{9902039B-C00C-42E8-B8DA-DEAD54B7EE20}">
      <dgm:prSet/>
      <dgm:spPr>
        <a:xfrm>
          <a:off x="4257922" y="828726"/>
          <a:ext cx="999877" cy="2693884"/>
        </a:xfrm>
        <a:custGeom>
          <a:avLst/>
          <a:gdLst/>
          <a:ahLst/>
          <a:cxnLst/>
          <a:rect l="0" t="0" r="0" b="0"/>
          <a:pathLst>
            <a:path>
              <a:moveTo>
                <a:pt x="999877" y="0"/>
              </a:moveTo>
              <a:lnTo>
                <a:pt x="999877" y="2520351"/>
              </a:lnTo>
              <a:lnTo>
                <a:pt x="0" y="2520351"/>
              </a:lnTo>
              <a:lnTo>
                <a:pt x="0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A131B57B-28F9-481B-8D2F-D508FE99BEA1}" type="sibTrans" cxnId="{9902039B-C00C-42E8-B8DA-DEAD54B7EE20}">
      <dgm:prSet/>
      <dgm:spPr/>
      <dgm:t>
        <a:bodyPr/>
        <a:lstStyle/>
        <a:p>
          <a:pPr rtl="1"/>
          <a:endParaRPr lang="fa-IR"/>
        </a:p>
      </dgm:t>
    </dgm:pt>
    <dgm:pt modelId="{B94291CE-38EC-4124-88C5-A1E31686E83B}">
      <dgm:prSet phldrT="[Text]" custT="1"/>
      <dgm:spPr>
        <a:xfrm>
          <a:off x="5431332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برنامه‌ریزی</a:t>
          </a:r>
        </a:p>
      </dgm:t>
    </dgm:pt>
    <dgm:pt modelId="{CA0B0A0F-513C-4DCA-A893-39107E0DF8DB}" type="parTrans" cxnId="{991B1031-87ED-4544-BA58-ACFB3B49CA46}">
      <dgm:prSet/>
      <dgm:spPr>
        <a:xfrm>
          <a:off x="5257800" y="828726"/>
          <a:ext cx="999877" cy="2693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351"/>
              </a:lnTo>
              <a:lnTo>
                <a:pt x="999877" y="2520351"/>
              </a:lnTo>
              <a:lnTo>
                <a:pt x="999877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16107651-64CC-4370-8CA8-2278D85221F5}" type="sibTrans" cxnId="{991B1031-87ED-4544-BA58-ACFB3B49CA46}">
      <dgm:prSet/>
      <dgm:spPr/>
      <dgm:t>
        <a:bodyPr/>
        <a:lstStyle/>
        <a:p>
          <a:pPr rtl="1"/>
          <a:endParaRPr lang="fa-IR"/>
        </a:p>
      </dgm:t>
    </dgm:pt>
    <dgm:pt modelId="{33EFAE89-3D2B-44FA-9D45-296AA5241BAF}">
      <dgm:prSet custT="1"/>
      <dgm:spPr>
        <a:xfrm>
          <a:off x="7431087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اداری/مالی</a:t>
          </a:r>
        </a:p>
      </dgm:t>
    </dgm:pt>
    <dgm:pt modelId="{34B19C56-F632-4788-8B96-87FF32D5AB21}" type="parTrans" cxnId="{AFF07A99-1D01-460C-B94D-3B62DA6E33E3}">
      <dgm:prSet/>
      <dgm:spPr>
        <a:xfrm>
          <a:off x="5257800" y="828726"/>
          <a:ext cx="2999632" cy="2693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351"/>
              </a:lnTo>
              <a:lnTo>
                <a:pt x="2999632" y="2520351"/>
              </a:lnTo>
              <a:lnTo>
                <a:pt x="2999632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8538F0BF-FC44-4835-8906-C0533C91A544}" type="sibTrans" cxnId="{AFF07A99-1D01-460C-B94D-3B62DA6E33E3}">
      <dgm:prSet/>
      <dgm:spPr/>
      <dgm:t>
        <a:bodyPr/>
        <a:lstStyle/>
        <a:p>
          <a:pPr rtl="1"/>
          <a:endParaRPr lang="fa-IR"/>
        </a:p>
      </dgm:t>
    </dgm:pt>
    <dgm:pt modelId="{126D2755-1990-4AA5-BA67-CC3D085FA650}" type="asst">
      <dgm:prSet custT="1"/>
      <dgm:spPr>
        <a:xfrm>
          <a:off x="5431332" y="117579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هماهنگی و رابط</a:t>
          </a:r>
        </a:p>
      </dgm:t>
    </dgm:pt>
    <dgm:pt modelId="{2EB9AFC8-DA64-42D4-8F82-F557E339799F}" type="parTrans" cxnId="{1065E3FE-14C2-4843-B6BE-97C068DFFC22}">
      <dgm:prSet/>
      <dgm:spPr>
        <a:xfrm>
          <a:off x="5257800" y="828726"/>
          <a:ext cx="173532" cy="760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0237"/>
              </a:lnTo>
              <a:lnTo>
                <a:pt x="173532" y="7602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92794A29-3DE1-40F6-A484-DDB1D6905669}" type="sibTrans" cxnId="{1065E3FE-14C2-4843-B6BE-97C068DFFC22}">
      <dgm:prSet/>
      <dgm:spPr/>
      <dgm:t>
        <a:bodyPr/>
        <a:lstStyle/>
        <a:p>
          <a:pPr rtl="1"/>
          <a:endParaRPr lang="fa-IR"/>
        </a:p>
      </dgm:t>
    </dgm:pt>
    <dgm:pt modelId="{1F97B6AB-0846-46EB-AB52-75833FF6C57F}" type="asst">
      <dgm:prSet custT="1"/>
      <dgm:spPr>
        <a:xfrm>
          <a:off x="3431577" y="234920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ایمنی</a:t>
          </a:r>
        </a:p>
      </dgm:t>
    </dgm:pt>
    <dgm:pt modelId="{2CF8341F-3551-4735-8E2C-9FC894C3E30E}" type="parTrans" cxnId="{4DA67BE9-EFBE-4FF8-9E1D-C47BE7D79760}">
      <dgm:prSet/>
      <dgm:spPr>
        <a:xfrm>
          <a:off x="5084267" y="828726"/>
          <a:ext cx="173532" cy="1933647"/>
        </a:xfrm>
        <a:custGeom>
          <a:avLst/>
          <a:gdLst/>
          <a:ahLst/>
          <a:cxnLst/>
          <a:rect l="0" t="0" r="0" b="0"/>
          <a:pathLst>
            <a:path>
              <a:moveTo>
                <a:pt x="173532" y="0"/>
              </a:moveTo>
              <a:lnTo>
                <a:pt x="173532" y="1933647"/>
              </a:lnTo>
              <a:lnTo>
                <a:pt x="0" y="193364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49DD8141-4C00-4D07-8DD0-5E8B5192C5C6}" type="sibTrans" cxnId="{4DA67BE9-EFBE-4FF8-9E1D-C47BE7D79760}">
      <dgm:prSet/>
      <dgm:spPr/>
      <dgm:t>
        <a:bodyPr/>
        <a:lstStyle/>
        <a:p>
          <a:pPr rtl="1"/>
          <a:endParaRPr lang="fa-IR"/>
        </a:p>
      </dgm:t>
    </dgm:pt>
    <dgm:pt modelId="{4104E325-0A85-4055-BF50-E19FD229F63C}" type="asst">
      <dgm:prSet custT="1"/>
      <dgm:spPr>
        <a:xfrm>
          <a:off x="5431332" y="234920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 rtl="1"/>
          <a:r>
            <a:rPr lang="fa-IR" sz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مشاورین فنی</a:t>
          </a:r>
        </a:p>
      </dgm:t>
    </dgm:pt>
    <dgm:pt modelId="{9BCB9367-0970-4C08-BD60-34A71CB0CD2E}" type="parTrans" cxnId="{4F85E615-7CA2-47D1-B38B-121CF7B8E829}">
      <dgm:prSet/>
      <dgm:spPr>
        <a:xfrm>
          <a:off x="5257800" y="828726"/>
          <a:ext cx="173532" cy="1933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3647"/>
              </a:lnTo>
              <a:lnTo>
                <a:pt x="173532" y="193364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rtl="1"/>
          <a:endParaRPr lang="fa-IR"/>
        </a:p>
      </dgm:t>
    </dgm:pt>
    <dgm:pt modelId="{3D8989A2-96A6-449B-ADA2-C93BDA60C7E6}" type="sibTrans" cxnId="{4F85E615-7CA2-47D1-B38B-121CF7B8E829}">
      <dgm:prSet/>
      <dgm:spPr/>
      <dgm:t>
        <a:bodyPr/>
        <a:lstStyle/>
        <a:p>
          <a:pPr rtl="1"/>
          <a:endParaRPr lang="fa-IR"/>
        </a:p>
      </dgm:t>
    </dgm:pt>
    <dgm:pt modelId="{8C772F94-DAFE-47B1-BD6A-DE928AF5DB06}" type="pres">
      <dgm:prSet presAssocID="{2A9E1747-4723-4086-84F4-B68448D7DD3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09F76573-EA2E-4541-90AA-782F8BC08915}" type="pres">
      <dgm:prSet presAssocID="{1FFE47DF-5657-445F-861E-829580FF6078}" presName="hierRoot1" presStyleCnt="0">
        <dgm:presLayoutVars>
          <dgm:hierBranch val="init"/>
        </dgm:presLayoutVars>
      </dgm:prSet>
      <dgm:spPr/>
    </dgm:pt>
    <dgm:pt modelId="{D291FAD9-8E86-47E8-B4A9-7C054B627F8D}" type="pres">
      <dgm:prSet presAssocID="{1FFE47DF-5657-445F-861E-829580FF6078}" presName="rootComposite1" presStyleCnt="0"/>
      <dgm:spPr/>
    </dgm:pt>
    <dgm:pt modelId="{59F66180-59FE-441D-9C11-CB134DA7CB55}" type="pres">
      <dgm:prSet presAssocID="{1FFE47DF-5657-445F-861E-829580FF6078}" presName="rootText1" presStyleLbl="node0" presStyleIdx="0" presStyleCnt="1">
        <dgm:presLayoutVars>
          <dgm:chPref val="3"/>
        </dgm:presLayoutVars>
      </dgm:prSet>
      <dgm:spPr/>
    </dgm:pt>
    <dgm:pt modelId="{6402A573-E785-4857-9F20-4769045FF847}" type="pres">
      <dgm:prSet presAssocID="{1FFE47DF-5657-445F-861E-829580FF6078}" presName="rootConnector1" presStyleLbl="node1" presStyleIdx="0" presStyleCnt="0"/>
      <dgm:spPr/>
    </dgm:pt>
    <dgm:pt modelId="{8F0BA8F1-B125-413A-91EA-453C67881FE4}" type="pres">
      <dgm:prSet presAssocID="{1FFE47DF-5657-445F-861E-829580FF6078}" presName="hierChild2" presStyleCnt="0"/>
      <dgm:spPr/>
    </dgm:pt>
    <dgm:pt modelId="{2D9EBA0C-77D1-4A8A-854C-C8321D9D8BA5}" type="pres">
      <dgm:prSet presAssocID="{3194C2A7-7C23-4BAA-8E04-14042997053A}" presName="Name37" presStyleLbl="parChTrans1D2" presStyleIdx="0" presStyleCnt="8"/>
      <dgm:spPr/>
    </dgm:pt>
    <dgm:pt modelId="{A24830C4-4FE9-4B9F-90FC-ACDC4AB55DD1}" type="pres">
      <dgm:prSet presAssocID="{2A74CB73-A98E-421E-A4D3-B1E7B6C842EC}" presName="hierRoot2" presStyleCnt="0">
        <dgm:presLayoutVars>
          <dgm:hierBranch val="init"/>
        </dgm:presLayoutVars>
      </dgm:prSet>
      <dgm:spPr/>
    </dgm:pt>
    <dgm:pt modelId="{AC75A1C7-0A6B-4382-A1BA-6759F083D133}" type="pres">
      <dgm:prSet presAssocID="{2A74CB73-A98E-421E-A4D3-B1E7B6C842EC}" presName="rootComposite" presStyleCnt="0"/>
      <dgm:spPr/>
    </dgm:pt>
    <dgm:pt modelId="{675759B5-0193-4C13-96CF-2A99C7D07879}" type="pres">
      <dgm:prSet presAssocID="{2A74CB73-A98E-421E-A4D3-B1E7B6C842EC}" presName="rootText" presStyleLbl="node2" presStyleIdx="0" presStyleCnt="4">
        <dgm:presLayoutVars>
          <dgm:chPref val="3"/>
        </dgm:presLayoutVars>
      </dgm:prSet>
      <dgm:spPr/>
    </dgm:pt>
    <dgm:pt modelId="{CCFA287E-500B-4DEC-AC74-39FC6DD66CCA}" type="pres">
      <dgm:prSet presAssocID="{2A74CB73-A98E-421E-A4D3-B1E7B6C842EC}" presName="rootConnector" presStyleLbl="node2" presStyleIdx="0" presStyleCnt="4"/>
      <dgm:spPr/>
    </dgm:pt>
    <dgm:pt modelId="{43D3136B-4E9B-4BBA-8905-650A5DA75244}" type="pres">
      <dgm:prSet presAssocID="{2A74CB73-A98E-421E-A4D3-B1E7B6C842EC}" presName="hierChild4" presStyleCnt="0"/>
      <dgm:spPr/>
    </dgm:pt>
    <dgm:pt modelId="{8F0D5E21-7329-4CEA-B4F0-CB2622001380}" type="pres">
      <dgm:prSet presAssocID="{2A74CB73-A98E-421E-A4D3-B1E7B6C842EC}" presName="hierChild5" presStyleCnt="0"/>
      <dgm:spPr/>
    </dgm:pt>
    <dgm:pt modelId="{E0A0C690-FAEE-4C9E-A689-1809ED40BE48}" type="pres">
      <dgm:prSet presAssocID="{57116D68-609D-4DAD-AA52-AA243EF0A234}" presName="Name37" presStyleLbl="parChTrans1D2" presStyleIdx="1" presStyleCnt="8"/>
      <dgm:spPr/>
    </dgm:pt>
    <dgm:pt modelId="{7F9F8A3C-67E1-424A-BEC1-B5CFDF12900F}" type="pres">
      <dgm:prSet presAssocID="{31AA20CD-0A47-4F8E-B7EC-CC5E00EE302C}" presName="hierRoot2" presStyleCnt="0">
        <dgm:presLayoutVars>
          <dgm:hierBranch val="init"/>
        </dgm:presLayoutVars>
      </dgm:prSet>
      <dgm:spPr/>
    </dgm:pt>
    <dgm:pt modelId="{6610D0A6-7B8B-4A76-8D67-5D3FE73852E4}" type="pres">
      <dgm:prSet presAssocID="{31AA20CD-0A47-4F8E-B7EC-CC5E00EE302C}" presName="rootComposite" presStyleCnt="0"/>
      <dgm:spPr/>
    </dgm:pt>
    <dgm:pt modelId="{12252241-F422-41F1-BB92-4FDBC3CE73A2}" type="pres">
      <dgm:prSet presAssocID="{31AA20CD-0A47-4F8E-B7EC-CC5E00EE302C}" presName="rootText" presStyleLbl="node2" presStyleIdx="1" presStyleCnt="4">
        <dgm:presLayoutVars>
          <dgm:chPref val="3"/>
        </dgm:presLayoutVars>
      </dgm:prSet>
      <dgm:spPr/>
    </dgm:pt>
    <dgm:pt modelId="{7E8C62D9-233E-4BF8-A1CE-BF1261A9622B}" type="pres">
      <dgm:prSet presAssocID="{31AA20CD-0A47-4F8E-B7EC-CC5E00EE302C}" presName="rootConnector" presStyleLbl="node2" presStyleIdx="1" presStyleCnt="4"/>
      <dgm:spPr/>
    </dgm:pt>
    <dgm:pt modelId="{AA425D03-6E80-442C-8E4D-F43E29D2B56C}" type="pres">
      <dgm:prSet presAssocID="{31AA20CD-0A47-4F8E-B7EC-CC5E00EE302C}" presName="hierChild4" presStyleCnt="0"/>
      <dgm:spPr/>
    </dgm:pt>
    <dgm:pt modelId="{4CECA2DC-C34D-45E2-80DC-EA0406D46669}" type="pres">
      <dgm:prSet presAssocID="{31AA20CD-0A47-4F8E-B7EC-CC5E00EE302C}" presName="hierChild5" presStyleCnt="0"/>
      <dgm:spPr/>
    </dgm:pt>
    <dgm:pt modelId="{EBF48C65-24DB-4D1D-A071-582ABB09D6C5}" type="pres">
      <dgm:prSet presAssocID="{CA0B0A0F-513C-4DCA-A893-39107E0DF8DB}" presName="Name37" presStyleLbl="parChTrans1D2" presStyleIdx="2" presStyleCnt="8"/>
      <dgm:spPr/>
    </dgm:pt>
    <dgm:pt modelId="{98542BCF-FF55-40D2-8235-3EE62313489B}" type="pres">
      <dgm:prSet presAssocID="{B94291CE-38EC-4124-88C5-A1E31686E83B}" presName="hierRoot2" presStyleCnt="0">
        <dgm:presLayoutVars>
          <dgm:hierBranch val="init"/>
        </dgm:presLayoutVars>
      </dgm:prSet>
      <dgm:spPr/>
    </dgm:pt>
    <dgm:pt modelId="{D6CCA54B-4605-4A2F-B4BE-E0C368A42F00}" type="pres">
      <dgm:prSet presAssocID="{B94291CE-38EC-4124-88C5-A1E31686E83B}" presName="rootComposite" presStyleCnt="0"/>
      <dgm:spPr/>
    </dgm:pt>
    <dgm:pt modelId="{514C6597-D2C8-4776-876C-84235109F338}" type="pres">
      <dgm:prSet presAssocID="{B94291CE-38EC-4124-88C5-A1E31686E83B}" presName="rootText" presStyleLbl="node2" presStyleIdx="2" presStyleCnt="4">
        <dgm:presLayoutVars>
          <dgm:chPref val="3"/>
        </dgm:presLayoutVars>
      </dgm:prSet>
      <dgm:spPr/>
    </dgm:pt>
    <dgm:pt modelId="{0806539A-AC33-425A-A041-0F616577894C}" type="pres">
      <dgm:prSet presAssocID="{B94291CE-38EC-4124-88C5-A1E31686E83B}" presName="rootConnector" presStyleLbl="node2" presStyleIdx="2" presStyleCnt="4"/>
      <dgm:spPr/>
    </dgm:pt>
    <dgm:pt modelId="{98EBE708-1BEB-4227-8254-0AC5F01A0F8D}" type="pres">
      <dgm:prSet presAssocID="{B94291CE-38EC-4124-88C5-A1E31686E83B}" presName="hierChild4" presStyleCnt="0"/>
      <dgm:spPr/>
    </dgm:pt>
    <dgm:pt modelId="{B1E26734-EEB7-4606-9997-91466709D08E}" type="pres">
      <dgm:prSet presAssocID="{B94291CE-38EC-4124-88C5-A1E31686E83B}" presName="hierChild5" presStyleCnt="0"/>
      <dgm:spPr/>
    </dgm:pt>
    <dgm:pt modelId="{777D7741-0135-4822-B8C1-BB8F7FA216C2}" type="pres">
      <dgm:prSet presAssocID="{34B19C56-F632-4788-8B96-87FF32D5AB21}" presName="Name37" presStyleLbl="parChTrans1D2" presStyleIdx="3" presStyleCnt="8"/>
      <dgm:spPr/>
    </dgm:pt>
    <dgm:pt modelId="{D867C671-D80F-4A0C-BA87-EE926CB19EE0}" type="pres">
      <dgm:prSet presAssocID="{33EFAE89-3D2B-44FA-9D45-296AA5241BAF}" presName="hierRoot2" presStyleCnt="0">
        <dgm:presLayoutVars>
          <dgm:hierBranch val="init"/>
        </dgm:presLayoutVars>
      </dgm:prSet>
      <dgm:spPr/>
    </dgm:pt>
    <dgm:pt modelId="{00406FA3-6F07-4439-9D06-E16A5C09C0D3}" type="pres">
      <dgm:prSet presAssocID="{33EFAE89-3D2B-44FA-9D45-296AA5241BAF}" presName="rootComposite" presStyleCnt="0"/>
      <dgm:spPr/>
    </dgm:pt>
    <dgm:pt modelId="{188FDB19-12FC-42A6-BE12-5C6D7FEFABE1}" type="pres">
      <dgm:prSet presAssocID="{33EFAE89-3D2B-44FA-9D45-296AA5241BAF}" presName="rootText" presStyleLbl="node2" presStyleIdx="3" presStyleCnt="4">
        <dgm:presLayoutVars>
          <dgm:chPref val="3"/>
        </dgm:presLayoutVars>
      </dgm:prSet>
      <dgm:spPr/>
    </dgm:pt>
    <dgm:pt modelId="{41E1C019-9E56-478A-956F-2FD1DE7EC00C}" type="pres">
      <dgm:prSet presAssocID="{33EFAE89-3D2B-44FA-9D45-296AA5241BAF}" presName="rootConnector" presStyleLbl="node2" presStyleIdx="3" presStyleCnt="4"/>
      <dgm:spPr/>
    </dgm:pt>
    <dgm:pt modelId="{39BD2161-0C64-4974-9B2F-8E68ACC650EE}" type="pres">
      <dgm:prSet presAssocID="{33EFAE89-3D2B-44FA-9D45-296AA5241BAF}" presName="hierChild4" presStyleCnt="0"/>
      <dgm:spPr/>
    </dgm:pt>
    <dgm:pt modelId="{E69BF7AA-F54F-4753-85FD-7DC9C0B9A361}" type="pres">
      <dgm:prSet presAssocID="{33EFAE89-3D2B-44FA-9D45-296AA5241BAF}" presName="hierChild5" presStyleCnt="0"/>
      <dgm:spPr/>
    </dgm:pt>
    <dgm:pt modelId="{4FD6660D-1CB2-4740-987D-E3458567A7BA}" type="pres">
      <dgm:prSet presAssocID="{1FFE47DF-5657-445F-861E-829580FF6078}" presName="hierChild3" presStyleCnt="0"/>
      <dgm:spPr/>
    </dgm:pt>
    <dgm:pt modelId="{69D005BD-1083-49C8-93FF-CDCD884C51D1}" type="pres">
      <dgm:prSet presAssocID="{CAC841E9-8359-4590-B56D-7FF8EE82B3D3}" presName="Name111" presStyleLbl="parChTrans1D2" presStyleIdx="4" presStyleCnt="8"/>
      <dgm:spPr/>
    </dgm:pt>
    <dgm:pt modelId="{97C043EC-DD6A-4F9A-98A8-E5369BD35AAC}" type="pres">
      <dgm:prSet presAssocID="{CF560EB1-0287-4FEB-AD31-DE76386887CD}" presName="hierRoot3" presStyleCnt="0">
        <dgm:presLayoutVars>
          <dgm:hierBranch val="init"/>
        </dgm:presLayoutVars>
      </dgm:prSet>
      <dgm:spPr/>
    </dgm:pt>
    <dgm:pt modelId="{9851BF8F-308C-4A87-8898-25CB0720F95E}" type="pres">
      <dgm:prSet presAssocID="{CF560EB1-0287-4FEB-AD31-DE76386887CD}" presName="rootComposite3" presStyleCnt="0"/>
      <dgm:spPr/>
    </dgm:pt>
    <dgm:pt modelId="{F41D7BD3-6D4C-4589-87AA-AC74FFB8A05A}" type="pres">
      <dgm:prSet presAssocID="{CF560EB1-0287-4FEB-AD31-DE76386887CD}" presName="rootText3" presStyleLbl="asst1" presStyleIdx="0" presStyleCnt="4">
        <dgm:presLayoutVars>
          <dgm:chPref val="3"/>
        </dgm:presLayoutVars>
      </dgm:prSet>
      <dgm:spPr/>
    </dgm:pt>
    <dgm:pt modelId="{96DB7769-35F7-4DEB-A941-F2BD7EFE9895}" type="pres">
      <dgm:prSet presAssocID="{CF560EB1-0287-4FEB-AD31-DE76386887CD}" presName="rootConnector3" presStyleLbl="asst1" presStyleIdx="0" presStyleCnt="4"/>
      <dgm:spPr/>
    </dgm:pt>
    <dgm:pt modelId="{AE663985-4FC7-4D7E-8011-E6C544D650DB}" type="pres">
      <dgm:prSet presAssocID="{CF560EB1-0287-4FEB-AD31-DE76386887CD}" presName="hierChild6" presStyleCnt="0"/>
      <dgm:spPr/>
    </dgm:pt>
    <dgm:pt modelId="{860963DD-19DC-4194-BC7D-11042CCA8355}" type="pres">
      <dgm:prSet presAssocID="{CF560EB1-0287-4FEB-AD31-DE76386887CD}" presName="hierChild7" presStyleCnt="0"/>
      <dgm:spPr/>
    </dgm:pt>
    <dgm:pt modelId="{6ACCD782-8897-46A8-B431-209BC0D7C079}" type="pres">
      <dgm:prSet presAssocID="{2EB9AFC8-DA64-42D4-8F82-F557E339799F}" presName="Name111" presStyleLbl="parChTrans1D2" presStyleIdx="5" presStyleCnt="8"/>
      <dgm:spPr/>
    </dgm:pt>
    <dgm:pt modelId="{1745DA6B-9F2B-4ABF-A215-8F47389EF5B6}" type="pres">
      <dgm:prSet presAssocID="{126D2755-1990-4AA5-BA67-CC3D085FA650}" presName="hierRoot3" presStyleCnt="0">
        <dgm:presLayoutVars>
          <dgm:hierBranch val="init"/>
        </dgm:presLayoutVars>
      </dgm:prSet>
      <dgm:spPr/>
    </dgm:pt>
    <dgm:pt modelId="{96C1BB52-EE04-486B-98BD-887656F14EC6}" type="pres">
      <dgm:prSet presAssocID="{126D2755-1990-4AA5-BA67-CC3D085FA650}" presName="rootComposite3" presStyleCnt="0"/>
      <dgm:spPr/>
    </dgm:pt>
    <dgm:pt modelId="{D6BE7083-14A7-4122-B124-409B8DFD1665}" type="pres">
      <dgm:prSet presAssocID="{126D2755-1990-4AA5-BA67-CC3D085FA650}" presName="rootText3" presStyleLbl="asst1" presStyleIdx="1" presStyleCnt="4">
        <dgm:presLayoutVars>
          <dgm:chPref val="3"/>
        </dgm:presLayoutVars>
      </dgm:prSet>
      <dgm:spPr/>
    </dgm:pt>
    <dgm:pt modelId="{0F069563-0722-4DC1-93CE-C8CFE094BA24}" type="pres">
      <dgm:prSet presAssocID="{126D2755-1990-4AA5-BA67-CC3D085FA650}" presName="rootConnector3" presStyleLbl="asst1" presStyleIdx="1" presStyleCnt="4"/>
      <dgm:spPr/>
    </dgm:pt>
    <dgm:pt modelId="{0741E166-3FAD-43C7-9AC8-03942D4F3FA6}" type="pres">
      <dgm:prSet presAssocID="{126D2755-1990-4AA5-BA67-CC3D085FA650}" presName="hierChild6" presStyleCnt="0"/>
      <dgm:spPr/>
    </dgm:pt>
    <dgm:pt modelId="{36F790A6-78BE-48D6-A2B3-51B43AF378C6}" type="pres">
      <dgm:prSet presAssocID="{126D2755-1990-4AA5-BA67-CC3D085FA650}" presName="hierChild7" presStyleCnt="0"/>
      <dgm:spPr/>
    </dgm:pt>
    <dgm:pt modelId="{640E78E1-BE9A-42D7-A88E-A9261C511E3C}" type="pres">
      <dgm:prSet presAssocID="{2CF8341F-3551-4735-8E2C-9FC894C3E30E}" presName="Name111" presStyleLbl="parChTrans1D2" presStyleIdx="6" presStyleCnt="8"/>
      <dgm:spPr/>
    </dgm:pt>
    <dgm:pt modelId="{690571B2-2C94-4820-BD8D-7F9E888EE98F}" type="pres">
      <dgm:prSet presAssocID="{1F97B6AB-0846-46EB-AB52-75833FF6C57F}" presName="hierRoot3" presStyleCnt="0">
        <dgm:presLayoutVars>
          <dgm:hierBranch val="init"/>
        </dgm:presLayoutVars>
      </dgm:prSet>
      <dgm:spPr/>
    </dgm:pt>
    <dgm:pt modelId="{24708854-952A-4F2E-8BC4-D2445F1577D3}" type="pres">
      <dgm:prSet presAssocID="{1F97B6AB-0846-46EB-AB52-75833FF6C57F}" presName="rootComposite3" presStyleCnt="0"/>
      <dgm:spPr/>
    </dgm:pt>
    <dgm:pt modelId="{79AB2146-23EA-4102-9C9D-6F9AF7C97DBA}" type="pres">
      <dgm:prSet presAssocID="{1F97B6AB-0846-46EB-AB52-75833FF6C57F}" presName="rootText3" presStyleLbl="asst1" presStyleIdx="2" presStyleCnt="4">
        <dgm:presLayoutVars>
          <dgm:chPref val="3"/>
        </dgm:presLayoutVars>
      </dgm:prSet>
      <dgm:spPr/>
    </dgm:pt>
    <dgm:pt modelId="{5D1D1282-5A9C-4603-8BB9-E91DD14E0CD5}" type="pres">
      <dgm:prSet presAssocID="{1F97B6AB-0846-46EB-AB52-75833FF6C57F}" presName="rootConnector3" presStyleLbl="asst1" presStyleIdx="2" presStyleCnt="4"/>
      <dgm:spPr/>
    </dgm:pt>
    <dgm:pt modelId="{B322DD14-AB18-4D8C-BFF4-716E38AF1E48}" type="pres">
      <dgm:prSet presAssocID="{1F97B6AB-0846-46EB-AB52-75833FF6C57F}" presName="hierChild6" presStyleCnt="0"/>
      <dgm:spPr/>
    </dgm:pt>
    <dgm:pt modelId="{04CF7161-6992-4C29-8012-AAADD27153BB}" type="pres">
      <dgm:prSet presAssocID="{1F97B6AB-0846-46EB-AB52-75833FF6C57F}" presName="hierChild7" presStyleCnt="0"/>
      <dgm:spPr/>
    </dgm:pt>
    <dgm:pt modelId="{94B89A82-7658-49A0-8B29-299E9D2AE853}" type="pres">
      <dgm:prSet presAssocID="{9BCB9367-0970-4C08-BD60-34A71CB0CD2E}" presName="Name111" presStyleLbl="parChTrans1D2" presStyleIdx="7" presStyleCnt="8"/>
      <dgm:spPr/>
    </dgm:pt>
    <dgm:pt modelId="{B422055E-7DED-4CA6-B183-42660CC3A4E2}" type="pres">
      <dgm:prSet presAssocID="{4104E325-0A85-4055-BF50-E19FD229F63C}" presName="hierRoot3" presStyleCnt="0">
        <dgm:presLayoutVars>
          <dgm:hierBranch val="init"/>
        </dgm:presLayoutVars>
      </dgm:prSet>
      <dgm:spPr/>
    </dgm:pt>
    <dgm:pt modelId="{8A8104BE-9E41-41B3-A5CC-FDEC33863565}" type="pres">
      <dgm:prSet presAssocID="{4104E325-0A85-4055-BF50-E19FD229F63C}" presName="rootComposite3" presStyleCnt="0"/>
      <dgm:spPr/>
    </dgm:pt>
    <dgm:pt modelId="{CED19F77-3919-4C93-A8EC-C1AD4BBDF999}" type="pres">
      <dgm:prSet presAssocID="{4104E325-0A85-4055-BF50-E19FD229F63C}" presName="rootText3" presStyleLbl="asst1" presStyleIdx="3" presStyleCnt="4">
        <dgm:presLayoutVars>
          <dgm:chPref val="3"/>
        </dgm:presLayoutVars>
      </dgm:prSet>
      <dgm:spPr/>
    </dgm:pt>
    <dgm:pt modelId="{BA1A081D-5DAA-40EC-95AC-B94BC5827EA0}" type="pres">
      <dgm:prSet presAssocID="{4104E325-0A85-4055-BF50-E19FD229F63C}" presName="rootConnector3" presStyleLbl="asst1" presStyleIdx="3" presStyleCnt="4"/>
      <dgm:spPr/>
    </dgm:pt>
    <dgm:pt modelId="{39274178-8120-40C6-AB17-491A81DCBB1E}" type="pres">
      <dgm:prSet presAssocID="{4104E325-0A85-4055-BF50-E19FD229F63C}" presName="hierChild6" presStyleCnt="0"/>
      <dgm:spPr/>
    </dgm:pt>
    <dgm:pt modelId="{3CB024D2-E497-447B-876C-74DAD32FFB1C}" type="pres">
      <dgm:prSet presAssocID="{4104E325-0A85-4055-BF50-E19FD229F63C}" presName="hierChild7" presStyleCnt="0"/>
      <dgm:spPr/>
    </dgm:pt>
  </dgm:ptLst>
  <dgm:cxnLst>
    <dgm:cxn modelId="{12A24800-1AEC-4FA9-A0A5-6FAB4DCE612C}" type="presOf" srcId="{9BCB9367-0970-4C08-BD60-34A71CB0CD2E}" destId="{94B89A82-7658-49A0-8B29-299E9D2AE853}" srcOrd="0" destOrd="0" presId="urn:microsoft.com/office/officeart/2005/8/layout/orgChart1"/>
    <dgm:cxn modelId="{36BD4E08-D028-4A0F-A79D-6B62312321DB}" type="presOf" srcId="{B94291CE-38EC-4124-88C5-A1E31686E83B}" destId="{0806539A-AC33-425A-A041-0F616577894C}" srcOrd="1" destOrd="0" presId="urn:microsoft.com/office/officeart/2005/8/layout/orgChart1"/>
    <dgm:cxn modelId="{F749000B-43AF-4B36-92C0-97BB8856CBE0}" type="presOf" srcId="{57116D68-609D-4DAD-AA52-AA243EF0A234}" destId="{E0A0C690-FAEE-4C9E-A689-1809ED40BE48}" srcOrd="0" destOrd="0" presId="urn:microsoft.com/office/officeart/2005/8/layout/orgChart1"/>
    <dgm:cxn modelId="{2312FC10-233A-449B-9C59-39919C74F403}" type="presOf" srcId="{34B19C56-F632-4788-8B96-87FF32D5AB21}" destId="{777D7741-0135-4822-B8C1-BB8F7FA216C2}" srcOrd="0" destOrd="0" presId="urn:microsoft.com/office/officeart/2005/8/layout/orgChart1"/>
    <dgm:cxn modelId="{4F85E615-7CA2-47D1-B38B-121CF7B8E829}" srcId="{1FFE47DF-5657-445F-861E-829580FF6078}" destId="{4104E325-0A85-4055-BF50-E19FD229F63C}" srcOrd="7" destOrd="0" parTransId="{9BCB9367-0970-4C08-BD60-34A71CB0CD2E}" sibTransId="{3D8989A2-96A6-449B-ADA2-C93BDA60C7E6}"/>
    <dgm:cxn modelId="{EC0DC51A-CF00-4005-AE8B-04FFF61E33DE}" type="presOf" srcId="{2CF8341F-3551-4735-8E2C-9FC894C3E30E}" destId="{640E78E1-BE9A-42D7-A88E-A9261C511E3C}" srcOrd="0" destOrd="0" presId="urn:microsoft.com/office/officeart/2005/8/layout/orgChart1"/>
    <dgm:cxn modelId="{BBE6D21F-646F-4D10-881E-E7D8918BE4F5}" type="presOf" srcId="{3194C2A7-7C23-4BAA-8E04-14042997053A}" destId="{2D9EBA0C-77D1-4A8A-854C-C8321D9D8BA5}" srcOrd="0" destOrd="0" presId="urn:microsoft.com/office/officeart/2005/8/layout/orgChart1"/>
    <dgm:cxn modelId="{A0306321-75B0-4196-9545-F33F6E308483}" type="presOf" srcId="{2A74CB73-A98E-421E-A4D3-B1E7B6C842EC}" destId="{CCFA287E-500B-4DEC-AC74-39FC6DD66CCA}" srcOrd="1" destOrd="0" presId="urn:microsoft.com/office/officeart/2005/8/layout/orgChart1"/>
    <dgm:cxn modelId="{08844D24-AD7A-4EBC-96AD-9FF50A677EF5}" srcId="{1FFE47DF-5657-445F-861E-829580FF6078}" destId="{2A74CB73-A98E-421E-A4D3-B1E7B6C842EC}" srcOrd="1" destOrd="0" parTransId="{3194C2A7-7C23-4BAA-8E04-14042997053A}" sibTransId="{77986BD6-2003-43CF-91E7-E9B723B3FDD4}"/>
    <dgm:cxn modelId="{EEE65926-7D71-44BE-9661-4BCD4D352992}" type="presOf" srcId="{4104E325-0A85-4055-BF50-E19FD229F63C}" destId="{BA1A081D-5DAA-40EC-95AC-B94BC5827EA0}" srcOrd="1" destOrd="0" presId="urn:microsoft.com/office/officeart/2005/8/layout/orgChart1"/>
    <dgm:cxn modelId="{991B1031-87ED-4544-BA58-ACFB3B49CA46}" srcId="{1FFE47DF-5657-445F-861E-829580FF6078}" destId="{B94291CE-38EC-4124-88C5-A1E31686E83B}" srcOrd="3" destOrd="0" parTransId="{CA0B0A0F-513C-4DCA-A893-39107E0DF8DB}" sibTransId="{16107651-64CC-4370-8CA8-2278D85221F5}"/>
    <dgm:cxn modelId="{0650753B-6A85-4F21-9A67-95EDB3EAB16C}" type="presOf" srcId="{B94291CE-38EC-4124-88C5-A1E31686E83B}" destId="{514C6597-D2C8-4776-876C-84235109F338}" srcOrd="0" destOrd="0" presId="urn:microsoft.com/office/officeart/2005/8/layout/orgChart1"/>
    <dgm:cxn modelId="{2855993E-C34D-4083-B144-48E83C0D7CC0}" type="presOf" srcId="{2A74CB73-A98E-421E-A4D3-B1E7B6C842EC}" destId="{675759B5-0193-4C13-96CF-2A99C7D07879}" srcOrd="0" destOrd="0" presId="urn:microsoft.com/office/officeart/2005/8/layout/orgChart1"/>
    <dgm:cxn modelId="{A182CB46-589C-4A19-AC33-D94BF37355B8}" type="presOf" srcId="{1FFE47DF-5657-445F-861E-829580FF6078}" destId="{59F66180-59FE-441D-9C11-CB134DA7CB55}" srcOrd="0" destOrd="0" presId="urn:microsoft.com/office/officeart/2005/8/layout/orgChart1"/>
    <dgm:cxn modelId="{0BC67668-DC71-4B73-BEE7-6561C8939516}" type="presOf" srcId="{31AA20CD-0A47-4F8E-B7EC-CC5E00EE302C}" destId="{7E8C62D9-233E-4BF8-A1CE-BF1261A9622B}" srcOrd="1" destOrd="0" presId="urn:microsoft.com/office/officeart/2005/8/layout/orgChart1"/>
    <dgm:cxn modelId="{7B8B206A-CF99-4F43-8B2A-185133EB4409}" type="presOf" srcId="{1F97B6AB-0846-46EB-AB52-75833FF6C57F}" destId="{79AB2146-23EA-4102-9C9D-6F9AF7C97DBA}" srcOrd="0" destOrd="0" presId="urn:microsoft.com/office/officeart/2005/8/layout/orgChart1"/>
    <dgm:cxn modelId="{3EE9366B-53EF-4CDC-BE77-44B1EB652FD3}" type="presOf" srcId="{33EFAE89-3D2B-44FA-9D45-296AA5241BAF}" destId="{188FDB19-12FC-42A6-BE12-5C6D7FEFABE1}" srcOrd="0" destOrd="0" presId="urn:microsoft.com/office/officeart/2005/8/layout/orgChart1"/>
    <dgm:cxn modelId="{3F167A76-5637-4C91-BD04-935105B01DDC}" type="presOf" srcId="{2A9E1747-4723-4086-84F4-B68448D7DD39}" destId="{8C772F94-DAFE-47B1-BD6A-DE928AF5DB06}" srcOrd="0" destOrd="0" presId="urn:microsoft.com/office/officeart/2005/8/layout/orgChart1"/>
    <dgm:cxn modelId="{6A8D637B-A164-4AEF-B399-213FAAF16520}" srcId="{2A9E1747-4723-4086-84F4-B68448D7DD39}" destId="{1FFE47DF-5657-445F-861E-829580FF6078}" srcOrd="0" destOrd="0" parTransId="{D9D99F6E-05EC-4B0E-A719-4C76A49FCD97}" sibTransId="{0595D704-EBB8-4270-8526-C88325C6F87B}"/>
    <dgm:cxn modelId="{C85C8B87-DF40-4420-AAD5-C3B567361331}" type="presOf" srcId="{126D2755-1990-4AA5-BA67-CC3D085FA650}" destId="{D6BE7083-14A7-4122-B124-409B8DFD1665}" srcOrd="0" destOrd="0" presId="urn:microsoft.com/office/officeart/2005/8/layout/orgChart1"/>
    <dgm:cxn modelId="{8B654088-1F95-4C4B-AC1F-0F8CE1D18393}" type="presOf" srcId="{2EB9AFC8-DA64-42D4-8F82-F557E339799F}" destId="{6ACCD782-8897-46A8-B431-209BC0D7C079}" srcOrd="0" destOrd="0" presId="urn:microsoft.com/office/officeart/2005/8/layout/orgChart1"/>
    <dgm:cxn modelId="{5F6AED91-82B6-4DF3-B2B8-8FC314870FC3}" type="presOf" srcId="{CF560EB1-0287-4FEB-AD31-DE76386887CD}" destId="{F41D7BD3-6D4C-4589-87AA-AC74FFB8A05A}" srcOrd="0" destOrd="0" presId="urn:microsoft.com/office/officeart/2005/8/layout/orgChart1"/>
    <dgm:cxn modelId="{05CBBA95-4F20-4FBB-9115-9180D4AD7032}" type="presOf" srcId="{CF560EB1-0287-4FEB-AD31-DE76386887CD}" destId="{96DB7769-35F7-4DEB-A941-F2BD7EFE9895}" srcOrd="1" destOrd="0" presId="urn:microsoft.com/office/officeart/2005/8/layout/orgChart1"/>
    <dgm:cxn modelId="{AFF07A99-1D01-460C-B94D-3B62DA6E33E3}" srcId="{1FFE47DF-5657-445F-861E-829580FF6078}" destId="{33EFAE89-3D2B-44FA-9D45-296AA5241BAF}" srcOrd="4" destOrd="0" parTransId="{34B19C56-F632-4788-8B96-87FF32D5AB21}" sibTransId="{8538F0BF-FC44-4835-8906-C0533C91A544}"/>
    <dgm:cxn modelId="{9902039B-C00C-42E8-B8DA-DEAD54B7EE20}" srcId="{1FFE47DF-5657-445F-861E-829580FF6078}" destId="{31AA20CD-0A47-4F8E-B7EC-CC5E00EE302C}" srcOrd="2" destOrd="0" parTransId="{57116D68-609D-4DAD-AA52-AA243EF0A234}" sibTransId="{A131B57B-28F9-481B-8D2F-D508FE99BEA1}"/>
    <dgm:cxn modelId="{1182EA9E-FD92-4AA5-BC40-844DD3AD4FB8}" type="presOf" srcId="{CAC841E9-8359-4590-B56D-7FF8EE82B3D3}" destId="{69D005BD-1083-49C8-93FF-CDCD884C51D1}" srcOrd="0" destOrd="0" presId="urn:microsoft.com/office/officeart/2005/8/layout/orgChart1"/>
    <dgm:cxn modelId="{5F116FA7-1E6F-4273-8E49-E0FFD6155CE2}" type="presOf" srcId="{1FFE47DF-5657-445F-861E-829580FF6078}" destId="{6402A573-E785-4857-9F20-4769045FF847}" srcOrd="1" destOrd="0" presId="urn:microsoft.com/office/officeart/2005/8/layout/orgChart1"/>
    <dgm:cxn modelId="{3C8EC0B6-245E-4DA8-8D06-AC537A62852E}" srcId="{1FFE47DF-5657-445F-861E-829580FF6078}" destId="{CF560EB1-0287-4FEB-AD31-DE76386887CD}" srcOrd="0" destOrd="0" parTransId="{CAC841E9-8359-4590-B56D-7FF8EE82B3D3}" sibTransId="{126865F6-426F-4A9E-AE3B-3994CF47FB09}"/>
    <dgm:cxn modelId="{3E33C3B8-834B-425B-A57A-FBAD0BC488D4}" type="presOf" srcId="{CA0B0A0F-513C-4DCA-A893-39107E0DF8DB}" destId="{EBF48C65-24DB-4D1D-A071-582ABB09D6C5}" srcOrd="0" destOrd="0" presId="urn:microsoft.com/office/officeart/2005/8/layout/orgChart1"/>
    <dgm:cxn modelId="{5C1976BA-8D00-4958-92F3-2A7CE5294490}" type="presOf" srcId="{33EFAE89-3D2B-44FA-9D45-296AA5241BAF}" destId="{41E1C019-9E56-478A-956F-2FD1DE7EC00C}" srcOrd="1" destOrd="0" presId="urn:microsoft.com/office/officeart/2005/8/layout/orgChart1"/>
    <dgm:cxn modelId="{15DC40C1-5724-40C9-B3C2-ECAFA38C2AF3}" type="presOf" srcId="{4104E325-0A85-4055-BF50-E19FD229F63C}" destId="{CED19F77-3919-4C93-A8EC-C1AD4BBDF999}" srcOrd="0" destOrd="0" presId="urn:microsoft.com/office/officeart/2005/8/layout/orgChart1"/>
    <dgm:cxn modelId="{AA2E94C9-DE81-4B0F-9635-CDE2700CBEFF}" type="presOf" srcId="{1F97B6AB-0846-46EB-AB52-75833FF6C57F}" destId="{5D1D1282-5A9C-4603-8BB9-E91DD14E0CD5}" srcOrd="1" destOrd="0" presId="urn:microsoft.com/office/officeart/2005/8/layout/orgChart1"/>
    <dgm:cxn modelId="{F57439CD-FD8E-45A2-A1DE-6BD166991E85}" type="presOf" srcId="{31AA20CD-0A47-4F8E-B7EC-CC5E00EE302C}" destId="{12252241-F422-41F1-BB92-4FDBC3CE73A2}" srcOrd="0" destOrd="0" presId="urn:microsoft.com/office/officeart/2005/8/layout/orgChart1"/>
    <dgm:cxn modelId="{4DA67BE9-EFBE-4FF8-9E1D-C47BE7D79760}" srcId="{1FFE47DF-5657-445F-861E-829580FF6078}" destId="{1F97B6AB-0846-46EB-AB52-75833FF6C57F}" srcOrd="6" destOrd="0" parTransId="{2CF8341F-3551-4735-8E2C-9FC894C3E30E}" sibTransId="{49DD8141-4C00-4D07-8DD0-5E8B5192C5C6}"/>
    <dgm:cxn modelId="{446B1AED-8AEE-4006-B7D6-B0FAFF386444}" type="presOf" srcId="{126D2755-1990-4AA5-BA67-CC3D085FA650}" destId="{0F069563-0722-4DC1-93CE-C8CFE094BA24}" srcOrd="1" destOrd="0" presId="urn:microsoft.com/office/officeart/2005/8/layout/orgChart1"/>
    <dgm:cxn modelId="{1065E3FE-14C2-4843-B6BE-97C068DFFC22}" srcId="{1FFE47DF-5657-445F-861E-829580FF6078}" destId="{126D2755-1990-4AA5-BA67-CC3D085FA650}" srcOrd="5" destOrd="0" parTransId="{2EB9AFC8-DA64-42D4-8F82-F557E339799F}" sibTransId="{92794A29-3DE1-40F6-A484-DDB1D6905669}"/>
    <dgm:cxn modelId="{85014EAC-B024-4AEF-A9F7-6F1ECF9E4419}" type="presParOf" srcId="{8C772F94-DAFE-47B1-BD6A-DE928AF5DB06}" destId="{09F76573-EA2E-4541-90AA-782F8BC08915}" srcOrd="0" destOrd="0" presId="urn:microsoft.com/office/officeart/2005/8/layout/orgChart1"/>
    <dgm:cxn modelId="{BE3C3237-AB4A-42C2-99B0-8B61212C22D7}" type="presParOf" srcId="{09F76573-EA2E-4541-90AA-782F8BC08915}" destId="{D291FAD9-8E86-47E8-B4A9-7C054B627F8D}" srcOrd="0" destOrd="0" presId="urn:microsoft.com/office/officeart/2005/8/layout/orgChart1"/>
    <dgm:cxn modelId="{8BFF371D-C182-4CE7-B7EB-A2A2EB502807}" type="presParOf" srcId="{D291FAD9-8E86-47E8-B4A9-7C054B627F8D}" destId="{59F66180-59FE-441D-9C11-CB134DA7CB55}" srcOrd="0" destOrd="0" presId="urn:microsoft.com/office/officeart/2005/8/layout/orgChart1"/>
    <dgm:cxn modelId="{81DA8A48-2F17-452F-95AB-A84DF39FF123}" type="presParOf" srcId="{D291FAD9-8E86-47E8-B4A9-7C054B627F8D}" destId="{6402A573-E785-4857-9F20-4769045FF847}" srcOrd="1" destOrd="0" presId="urn:microsoft.com/office/officeart/2005/8/layout/orgChart1"/>
    <dgm:cxn modelId="{85DDAD64-9E0A-460C-B378-8B96C296D93B}" type="presParOf" srcId="{09F76573-EA2E-4541-90AA-782F8BC08915}" destId="{8F0BA8F1-B125-413A-91EA-453C67881FE4}" srcOrd="1" destOrd="0" presId="urn:microsoft.com/office/officeart/2005/8/layout/orgChart1"/>
    <dgm:cxn modelId="{C087BE7C-A27B-4799-9380-F8E6F9CB340D}" type="presParOf" srcId="{8F0BA8F1-B125-413A-91EA-453C67881FE4}" destId="{2D9EBA0C-77D1-4A8A-854C-C8321D9D8BA5}" srcOrd="0" destOrd="0" presId="urn:microsoft.com/office/officeart/2005/8/layout/orgChart1"/>
    <dgm:cxn modelId="{4D8FDBDC-622E-4859-B06F-BA82F5207299}" type="presParOf" srcId="{8F0BA8F1-B125-413A-91EA-453C67881FE4}" destId="{A24830C4-4FE9-4B9F-90FC-ACDC4AB55DD1}" srcOrd="1" destOrd="0" presId="urn:microsoft.com/office/officeart/2005/8/layout/orgChart1"/>
    <dgm:cxn modelId="{2D44A28E-3993-4BFA-9034-AC0610EA05D9}" type="presParOf" srcId="{A24830C4-4FE9-4B9F-90FC-ACDC4AB55DD1}" destId="{AC75A1C7-0A6B-4382-A1BA-6759F083D133}" srcOrd="0" destOrd="0" presId="urn:microsoft.com/office/officeart/2005/8/layout/orgChart1"/>
    <dgm:cxn modelId="{CE73D4EF-B134-467E-B676-FF5DAF9BF2E1}" type="presParOf" srcId="{AC75A1C7-0A6B-4382-A1BA-6759F083D133}" destId="{675759B5-0193-4C13-96CF-2A99C7D07879}" srcOrd="0" destOrd="0" presId="urn:microsoft.com/office/officeart/2005/8/layout/orgChart1"/>
    <dgm:cxn modelId="{6CDC3833-3A75-41B5-998C-F53AEAF0B681}" type="presParOf" srcId="{AC75A1C7-0A6B-4382-A1BA-6759F083D133}" destId="{CCFA287E-500B-4DEC-AC74-39FC6DD66CCA}" srcOrd="1" destOrd="0" presId="urn:microsoft.com/office/officeart/2005/8/layout/orgChart1"/>
    <dgm:cxn modelId="{60216C63-5B16-42A3-9001-AC019DD71049}" type="presParOf" srcId="{A24830C4-4FE9-4B9F-90FC-ACDC4AB55DD1}" destId="{43D3136B-4E9B-4BBA-8905-650A5DA75244}" srcOrd="1" destOrd="0" presId="urn:microsoft.com/office/officeart/2005/8/layout/orgChart1"/>
    <dgm:cxn modelId="{C4B02477-B740-4621-B605-2D891FF2FEC7}" type="presParOf" srcId="{A24830C4-4FE9-4B9F-90FC-ACDC4AB55DD1}" destId="{8F0D5E21-7329-4CEA-B4F0-CB2622001380}" srcOrd="2" destOrd="0" presId="urn:microsoft.com/office/officeart/2005/8/layout/orgChart1"/>
    <dgm:cxn modelId="{66B90E94-4B4B-4D1A-869F-9F97E92A877F}" type="presParOf" srcId="{8F0BA8F1-B125-413A-91EA-453C67881FE4}" destId="{E0A0C690-FAEE-4C9E-A689-1809ED40BE48}" srcOrd="2" destOrd="0" presId="urn:microsoft.com/office/officeart/2005/8/layout/orgChart1"/>
    <dgm:cxn modelId="{6B4F1C84-016B-4179-A342-E5328C4A4C53}" type="presParOf" srcId="{8F0BA8F1-B125-413A-91EA-453C67881FE4}" destId="{7F9F8A3C-67E1-424A-BEC1-B5CFDF12900F}" srcOrd="3" destOrd="0" presId="urn:microsoft.com/office/officeart/2005/8/layout/orgChart1"/>
    <dgm:cxn modelId="{EC1521B5-0284-493F-9A7C-DA73F3736A57}" type="presParOf" srcId="{7F9F8A3C-67E1-424A-BEC1-B5CFDF12900F}" destId="{6610D0A6-7B8B-4A76-8D67-5D3FE73852E4}" srcOrd="0" destOrd="0" presId="urn:microsoft.com/office/officeart/2005/8/layout/orgChart1"/>
    <dgm:cxn modelId="{7686870D-3FBE-49BA-BAF4-7905116C640B}" type="presParOf" srcId="{6610D0A6-7B8B-4A76-8D67-5D3FE73852E4}" destId="{12252241-F422-41F1-BB92-4FDBC3CE73A2}" srcOrd="0" destOrd="0" presId="urn:microsoft.com/office/officeart/2005/8/layout/orgChart1"/>
    <dgm:cxn modelId="{7A42452A-0D1B-475D-B0FA-07136A2DE217}" type="presParOf" srcId="{6610D0A6-7B8B-4A76-8D67-5D3FE73852E4}" destId="{7E8C62D9-233E-4BF8-A1CE-BF1261A9622B}" srcOrd="1" destOrd="0" presId="urn:microsoft.com/office/officeart/2005/8/layout/orgChart1"/>
    <dgm:cxn modelId="{BBDF04DE-38BD-4D3A-99A7-E61848843451}" type="presParOf" srcId="{7F9F8A3C-67E1-424A-BEC1-B5CFDF12900F}" destId="{AA425D03-6E80-442C-8E4D-F43E29D2B56C}" srcOrd="1" destOrd="0" presId="urn:microsoft.com/office/officeart/2005/8/layout/orgChart1"/>
    <dgm:cxn modelId="{FD4BCC83-2BEA-4D38-9F43-2F77F8AFD18D}" type="presParOf" srcId="{7F9F8A3C-67E1-424A-BEC1-B5CFDF12900F}" destId="{4CECA2DC-C34D-45E2-80DC-EA0406D46669}" srcOrd="2" destOrd="0" presId="urn:microsoft.com/office/officeart/2005/8/layout/orgChart1"/>
    <dgm:cxn modelId="{20D4BCF3-3869-40E9-93A2-E80A2F0D97D1}" type="presParOf" srcId="{8F0BA8F1-B125-413A-91EA-453C67881FE4}" destId="{EBF48C65-24DB-4D1D-A071-582ABB09D6C5}" srcOrd="4" destOrd="0" presId="urn:microsoft.com/office/officeart/2005/8/layout/orgChart1"/>
    <dgm:cxn modelId="{B7E624FA-2540-4EE0-8636-B1D48EBC6DC8}" type="presParOf" srcId="{8F0BA8F1-B125-413A-91EA-453C67881FE4}" destId="{98542BCF-FF55-40D2-8235-3EE62313489B}" srcOrd="5" destOrd="0" presId="urn:microsoft.com/office/officeart/2005/8/layout/orgChart1"/>
    <dgm:cxn modelId="{FD437F3C-BA2C-4411-94F9-D48CD34AAFCE}" type="presParOf" srcId="{98542BCF-FF55-40D2-8235-3EE62313489B}" destId="{D6CCA54B-4605-4A2F-B4BE-E0C368A42F00}" srcOrd="0" destOrd="0" presId="urn:microsoft.com/office/officeart/2005/8/layout/orgChart1"/>
    <dgm:cxn modelId="{05727650-5A47-4A3B-9148-63F848D938B7}" type="presParOf" srcId="{D6CCA54B-4605-4A2F-B4BE-E0C368A42F00}" destId="{514C6597-D2C8-4776-876C-84235109F338}" srcOrd="0" destOrd="0" presId="urn:microsoft.com/office/officeart/2005/8/layout/orgChart1"/>
    <dgm:cxn modelId="{0CE040C7-3F61-47BE-B319-C5113E8E178D}" type="presParOf" srcId="{D6CCA54B-4605-4A2F-B4BE-E0C368A42F00}" destId="{0806539A-AC33-425A-A041-0F616577894C}" srcOrd="1" destOrd="0" presId="urn:microsoft.com/office/officeart/2005/8/layout/orgChart1"/>
    <dgm:cxn modelId="{300511E5-3477-4CF3-B1E2-684BE516682B}" type="presParOf" srcId="{98542BCF-FF55-40D2-8235-3EE62313489B}" destId="{98EBE708-1BEB-4227-8254-0AC5F01A0F8D}" srcOrd="1" destOrd="0" presId="urn:microsoft.com/office/officeart/2005/8/layout/orgChart1"/>
    <dgm:cxn modelId="{E669A414-BE10-4668-A997-E5C52873B955}" type="presParOf" srcId="{98542BCF-FF55-40D2-8235-3EE62313489B}" destId="{B1E26734-EEB7-4606-9997-91466709D08E}" srcOrd="2" destOrd="0" presId="urn:microsoft.com/office/officeart/2005/8/layout/orgChart1"/>
    <dgm:cxn modelId="{7EEA0A39-67D8-415D-8471-CDAE619DB02C}" type="presParOf" srcId="{8F0BA8F1-B125-413A-91EA-453C67881FE4}" destId="{777D7741-0135-4822-B8C1-BB8F7FA216C2}" srcOrd="6" destOrd="0" presId="urn:microsoft.com/office/officeart/2005/8/layout/orgChart1"/>
    <dgm:cxn modelId="{C55A31B1-AEE3-4D71-963F-08DCF24939BF}" type="presParOf" srcId="{8F0BA8F1-B125-413A-91EA-453C67881FE4}" destId="{D867C671-D80F-4A0C-BA87-EE926CB19EE0}" srcOrd="7" destOrd="0" presId="urn:microsoft.com/office/officeart/2005/8/layout/orgChart1"/>
    <dgm:cxn modelId="{8A8E9BAC-E229-4EB4-AD46-38CF6A5D6BEF}" type="presParOf" srcId="{D867C671-D80F-4A0C-BA87-EE926CB19EE0}" destId="{00406FA3-6F07-4439-9D06-E16A5C09C0D3}" srcOrd="0" destOrd="0" presId="urn:microsoft.com/office/officeart/2005/8/layout/orgChart1"/>
    <dgm:cxn modelId="{1930C8B2-1A9B-4B74-9595-A19BC4DBFAF5}" type="presParOf" srcId="{00406FA3-6F07-4439-9D06-E16A5C09C0D3}" destId="{188FDB19-12FC-42A6-BE12-5C6D7FEFABE1}" srcOrd="0" destOrd="0" presId="urn:microsoft.com/office/officeart/2005/8/layout/orgChart1"/>
    <dgm:cxn modelId="{116D3EC6-ABD7-4F3C-AFD5-6FAF0996B747}" type="presParOf" srcId="{00406FA3-6F07-4439-9D06-E16A5C09C0D3}" destId="{41E1C019-9E56-478A-956F-2FD1DE7EC00C}" srcOrd="1" destOrd="0" presId="urn:microsoft.com/office/officeart/2005/8/layout/orgChart1"/>
    <dgm:cxn modelId="{A7DF4DD3-35FF-4715-A130-95BDE26F8DE8}" type="presParOf" srcId="{D867C671-D80F-4A0C-BA87-EE926CB19EE0}" destId="{39BD2161-0C64-4974-9B2F-8E68ACC650EE}" srcOrd="1" destOrd="0" presId="urn:microsoft.com/office/officeart/2005/8/layout/orgChart1"/>
    <dgm:cxn modelId="{E6A261FD-170F-42AD-82EC-8568B7395BCB}" type="presParOf" srcId="{D867C671-D80F-4A0C-BA87-EE926CB19EE0}" destId="{E69BF7AA-F54F-4753-85FD-7DC9C0B9A361}" srcOrd="2" destOrd="0" presId="urn:microsoft.com/office/officeart/2005/8/layout/orgChart1"/>
    <dgm:cxn modelId="{8436620D-F1E4-44C3-A25C-BB8453843725}" type="presParOf" srcId="{09F76573-EA2E-4541-90AA-782F8BC08915}" destId="{4FD6660D-1CB2-4740-987D-E3458567A7BA}" srcOrd="2" destOrd="0" presId="urn:microsoft.com/office/officeart/2005/8/layout/orgChart1"/>
    <dgm:cxn modelId="{7242A497-75E5-45EE-A474-D30F831DDC51}" type="presParOf" srcId="{4FD6660D-1CB2-4740-987D-E3458567A7BA}" destId="{69D005BD-1083-49C8-93FF-CDCD884C51D1}" srcOrd="0" destOrd="0" presId="urn:microsoft.com/office/officeart/2005/8/layout/orgChart1"/>
    <dgm:cxn modelId="{3DBD6A4E-F744-49F6-BB3E-57FAC2BDDD82}" type="presParOf" srcId="{4FD6660D-1CB2-4740-987D-E3458567A7BA}" destId="{97C043EC-DD6A-4F9A-98A8-E5369BD35AAC}" srcOrd="1" destOrd="0" presId="urn:microsoft.com/office/officeart/2005/8/layout/orgChart1"/>
    <dgm:cxn modelId="{B6399706-E17B-41FF-BC67-5BE57527B76C}" type="presParOf" srcId="{97C043EC-DD6A-4F9A-98A8-E5369BD35AAC}" destId="{9851BF8F-308C-4A87-8898-25CB0720F95E}" srcOrd="0" destOrd="0" presId="urn:microsoft.com/office/officeart/2005/8/layout/orgChart1"/>
    <dgm:cxn modelId="{D8AB8E6D-29BC-4211-B295-591A51482FC9}" type="presParOf" srcId="{9851BF8F-308C-4A87-8898-25CB0720F95E}" destId="{F41D7BD3-6D4C-4589-87AA-AC74FFB8A05A}" srcOrd="0" destOrd="0" presId="urn:microsoft.com/office/officeart/2005/8/layout/orgChart1"/>
    <dgm:cxn modelId="{7A6CE758-5202-4B5B-8D9F-89985ACF5C4F}" type="presParOf" srcId="{9851BF8F-308C-4A87-8898-25CB0720F95E}" destId="{96DB7769-35F7-4DEB-A941-F2BD7EFE9895}" srcOrd="1" destOrd="0" presId="urn:microsoft.com/office/officeart/2005/8/layout/orgChart1"/>
    <dgm:cxn modelId="{4B6C8869-E0AA-451A-9592-B9D0DE505CFC}" type="presParOf" srcId="{97C043EC-DD6A-4F9A-98A8-E5369BD35AAC}" destId="{AE663985-4FC7-4D7E-8011-E6C544D650DB}" srcOrd="1" destOrd="0" presId="urn:microsoft.com/office/officeart/2005/8/layout/orgChart1"/>
    <dgm:cxn modelId="{F0658B3B-CFA6-4C02-B0FA-91A59EEF99DF}" type="presParOf" srcId="{97C043EC-DD6A-4F9A-98A8-E5369BD35AAC}" destId="{860963DD-19DC-4194-BC7D-11042CCA8355}" srcOrd="2" destOrd="0" presId="urn:microsoft.com/office/officeart/2005/8/layout/orgChart1"/>
    <dgm:cxn modelId="{14779DB0-D763-48E7-A7F2-AEE87866E2CC}" type="presParOf" srcId="{4FD6660D-1CB2-4740-987D-E3458567A7BA}" destId="{6ACCD782-8897-46A8-B431-209BC0D7C079}" srcOrd="2" destOrd="0" presId="urn:microsoft.com/office/officeart/2005/8/layout/orgChart1"/>
    <dgm:cxn modelId="{413A27A7-3C8A-4470-894A-470C682E29C4}" type="presParOf" srcId="{4FD6660D-1CB2-4740-987D-E3458567A7BA}" destId="{1745DA6B-9F2B-4ABF-A215-8F47389EF5B6}" srcOrd="3" destOrd="0" presId="urn:microsoft.com/office/officeart/2005/8/layout/orgChart1"/>
    <dgm:cxn modelId="{6573460E-07AD-4FC2-B698-F1339D096115}" type="presParOf" srcId="{1745DA6B-9F2B-4ABF-A215-8F47389EF5B6}" destId="{96C1BB52-EE04-486B-98BD-887656F14EC6}" srcOrd="0" destOrd="0" presId="urn:microsoft.com/office/officeart/2005/8/layout/orgChart1"/>
    <dgm:cxn modelId="{705AD40C-BEFE-475C-8331-30B2ABB4A727}" type="presParOf" srcId="{96C1BB52-EE04-486B-98BD-887656F14EC6}" destId="{D6BE7083-14A7-4122-B124-409B8DFD1665}" srcOrd="0" destOrd="0" presId="urn:microsoft.com/office/officeart/2005/8/layout/orgChart1"/>
    <dgm:cxn modelId="{F0BB8D04-91D5-4213-9AC9-F020421AC69C}" type="presParOf" srcId="{96C1BB52-EE04-486B-98BD-887656F14EC6}" destId="{0F069563-0722-4DC1-93CE-C8CFE094BA24}" srcOrd="1" destOrd="0" presId="urn:microsoft.com/office/officeart/2005/8/layout/orgChart1"/>
    <dgm:cxn modelId="{17943741-C81E-481D-9499-9E50A0057E63}" type="presParOf" srcId="{1745DA6B-9F2B-4ABF-A215-8F47389EF5B6}" destId="{0741E166-3FAD-43C7-9AC8-03942D4F3FA6}" srcOrd="1" destOrd="0" presId="urn:microsoft.com/office/officeart/2005/8/layout/orgChart1"/>
    <dgm:cxn modelId="{C8720BDE-1469-4E30-A585-512EC3717A5D}" type="presParOf" srcId="{1745DA6B-9F2B-4ABF-A215-8F47389EF5B6}" destId="{36F790A6-78BE-48D6-A2B3-51B43AF378C6}" srcOrd="2" destOrd="0" presId="urn:microsoft.com/office/officeart/2005/8/layout/orgChart1"/>
    <dgm:cxn modelId="{1719CE3C-B01F-45B7-A84E-559751A586AC}" type="presParOf" srcId="{4FD6660D-1CB2-4740-987D-E3458567A7BA}" destId="{640E78E1-BE9A-42D7-A88E-A9261C511E3C}" srcOrd="4" destOrd="0" presId="urn:microsoft.com/office/officeart/2005/8/layout/orgChart1"/>
    <dgm:cxn modelId="{170EC19F-ACA4-4220-9BD2-B8D2514009EE}" type="presParOf" srcId="{4FD6660D-1CB2-4740-987D-E3458567A7BA}" destId="{690571B2-2C94-4820-BD8D-7F9E888EE98F}" srcOrd="5" destOrd="0" presId="urn:microsoft.com/office/officeart/2005/8/layout/orgChart1"/>
    <dgm:cxn modelId="{F8484D6A-5AD3-49F6-9BEA-A6021C3EA676}" type="presParOf" srcId="{690571B2-2C94-4820-BD8D-7F9E888EE98F}" destId="{24708854-952A-4F2E-8BC4-D2445F1577D3}" srcOrd="0" destOrd="0" presId="urn:microsoft.com/office/officeart/2005/8/layout/orgChart1"/>
    <dgm:cxn modelId="{34D675C5-C73A-4B52-B008-9765714A7F25}" type="presParOf" srcId="{24708854-952A-4F2E-8BC4-D2445F1577D3}" destId="{79AB2146-23EA-4102-9C9D-6F9AF7C97DBA}" srcOrd="0" destOrd="0" presId="urn:microsoft.com/office/officeart/2005/8/layout/orgChart1"/>
    <dgm:cxn modelId="{856DD30F-DE46-436A-B919-CD904F9194B9}" type="presParOf" srcId="{24708854-952A-4F2E-8BC4-D2445F1577D3}" destId="{5D1D1282-5A9C-4603-8BB9-E91DD14E0CD5}" srcOrd="1" destOrd="0" presId="urn:microsoft.com/office/officeart/2005/8/layout/orgChart1"/>
    <dgm:cxn modelId="{56AB2A17-C9A8-4134-8B95-18EF7BA5297D}" type="presParOf" srcId="{690571B2-2C94-4820-BD8D-7F9E888EE98F}" destId="{B322DD14-AB18-4D8C-BFF4-716E38AF1E48}" srcOrd="1" destOrd="0" presId="urn:microsoft.com/office/officeart/2005/8/layout/orgChart1"/>
    <dgm:cxn modelId="{00F93482-31B2-4C89-805F-DEBAD8A4B6D4}" type="presParOf" srcId="{690571B2-2C94-4820-BD8D-7F9E888EE98F}" destId="{04CF7161-6992-4C29-8012-AAADD27153BB}" srcOrd="2" destOrd="0" presId="urn:microsoft.com/office/officeart/2005/8/layout/orgChart1"/>
    <dgm:cxn modelId="{65FDE589-EA99-4CF5-A338-D104EFAA3B6A}" type="presParOf" srcId="{4FD6660D-1CB2-4740-987D-E3458567A7BA}" destId="{94B89A82-7658-49A0-8B29-299E9D2AE853}" srcOrd="6" destOrd="0" presId="urn:microsoft.com/office/officeart/2005/8/layout/orgChart1"/>
    <dgm:cxn modelId="{00D1BA33-7012-4F6F-933A-24B078D70AAB}" type="presParOf" srcId="{4FD6660D-1CB2-4740-987D-E3458567A7BA}" destId="{B422055E-7DED-4CA6-B183-42660CC3A4E2}" srcOrd="7" destOrd="0" presId="urn:microsoft.com/office/officeart/2005/8/layout/orgChart1"/>
    <dgm:cxn modelId="{2A13EF9A-108C-4ECD-9C9D-1962965A6366}" type="presParOf" srcId="{B422055E-7DED-4CA6-B183-42660CC3A4E2}" destId="{8A8104BE-9E41-41B3-A5CC-FDEC33863565}" srcOrd="0" destOrd="0" presId="urn:microsoft.com/office/officeart/2005/8/layout/orgChart1"/>
    <dgm:cxn modelId="{88289D68-41B8-4687-9C75-67115344A1F6}" type="presParOf" srcId="{8A8104BE-9E41-41B3-A5CC-FDEC33863565}" destId="{CED19F77-3919-4C93-A8EC-C1AD4BBDF999}" srcOrd="0" destOrd="0" presId="urn:microsoft.com/office/officeart/2005/8/layout/orgChart1"/>
    <dgm:cxn modelId="{6D0FE8D5-A4AF-4B6C-9535-158DB038E855}" type="presParOf" srcId="{8A8104BE-9E41-41B3-A5CC-FDEC33863565}" destId="{BA1A081D-5DAA-40EC-95AC-B94BC5827EA0}" srcOrd="1" destOrd="0" presId="urn:microsoft.com/office/officeart/2005/8/layout/orgChart1"/>
    <dgm:cxn modelId="{424972A3-4CCC-47D2-8CAD-3CAF5450C5F0}" type="presParOf" srcId="{B422055E-7DED-4CA6-B183-42660CC3A4E2}" destId="{39274178-8120-40C6-AB17-491A81DCBB1E}" srcOrd="1" destOrd="0" presId="urn:microsoft.com/office/officeart/2005/8/layout/orgChart1"/>
    <dgm:cxn modelId="{A1A1CAF6-CAFA-47A9-A637-398FCCC13C9F}" type="presParOf" srcId="{B422055E-7DED-4CA6-B183-42660CC3A4E2}" destId="{3CB024D2-E497-447B-876C-74DAD32FFB1C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B89A82-7658-49A0-8B29-299E9D2AE853}">
      <dsp:nvSpPr>
        <dsp:cNvPr id="0" name=""/>
        <dsp:cNvSpPr/>
      </dsp:nvSpPr>
      <dsp:spPr>
        <a:xfrm>
          <a:off x="5257800" y="828726"/>
          <a:ext cx="173532" cy="19336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3647"/>
              </a:lnTo>
              <a:lnTo>
                <a:pt x="173532" y="193364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0E78E1-BE9A-42D7-A88E-A9261C511E3C}">
      <dsp:nvSpPr>
        <dsp:cNvPr id="0" name=""/>
        <dsp:cNvSpPr/>
      </dsp:nvSpPr>
      <dsp:spPr>
        <a:xfrm>
          <a:off x="5084267" y="828726"/>
          <a:ext cx="173532" cy="1933647"/>
        </a:xfrm>
        <a:custGeom>
          <a:avLst/>
          <a:gdLst/>
          <a:ahLst/>
          <a:cxnLst/>
          <a:rect l="0" t="0" r="0" b="0"/>
          <a:pathLst>
            <a:path>
              <a:moveTo>
                <a:pt x="173532" y="0"/>
              </a:moveTo>
              <a:lnTo>
                <a:pt x="173532" y="1933647"/>
              </a:lnTo>
              <a:lnTo>
                <a:pt x="0" y="193364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CCD782-8897-46A8-B431-209BC0D7C079}">
      <dsp:nvSpPr>
        <dsp:cNvPr id="0" name=""/>
        <dsp:cNvSpPr/>
      </dsp:nvSpPr>
      <dsp:spPr>
        <a:xfrm>
          <a:off x="5257800" y="828726"/>
          <a:ext cx="173532" cy="7602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60237"/>
              </a:lnTo>
              <a:lnTo>
                <a:pt x="173532" y="7602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D005BD-1083-49C8-93FF-CDCD884C51D1}">
      <dsp:nvSpPr>
        <dsp:cNvPr id="0" name=""/>
        <dsp:cNvSpPr/>
      </dsp:nvSpPr>
      <dsp:spPr>
        <a:xfrm>
          <a:off x="5084267" y="828726"/>
          <a:ext cx="173532" cy="760237"/>
        </a:xfrm>
        <a:custGeom>
          <a:avLst/>
          <a:gdLst/>
          <a:ahLst/>
          <a:cxnLst/>
          <a:rect l="0" t="0" r="0" b="0"/>
          <a:pathLst>
            <a:path>
              <a:moveTo>
                <a:pt x="173532" y="0"/>
              </a:moveTo>
              <a:lnTo>
                <a:pt x="173532" y="760237"/>
              </a:lnTo>
              <a:lnTo>
                <a:pt x="0" y="760237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7D7741-0135-4822-B8C1-BB8F7FA216C2}">
      <dsp:nvSpPr>
        <dsp:cNvPr id="0" name=""/>
        <dsp:cNvSpPr/>
      </dsp:nvSpPr>
      <dsp:spPr>
        <a:xfrm>
          <a:off x="5257800" y="828726"/>
          <a:ext cx="2999632" cy="2693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351"/>
              </a:lnTo>
              <a:lnTo>
                <a:pt x="2999632" y="2520351"/>
              </a:lnTo>
              <a:lnTo>
                <a:pt x="2999632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F48C65-24DB-4D1D-A071-582ABB09D6C5}">
      <dsp:nvSpPr>
        <dsp:cNvPr id="0" name=""/>
        <dsp:cNvSpPr/>
      </dsp:nvSpPr>
      <dsp:spPr>
        <a:xfrm>
          <a:off x="5257800" y="828726"/>
          <a:ext cx="999877" cy="26938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0351"/>
              </a:lnTo>
              <a:lnTo>
                <a:pt x="999877" y="2520351"/>
              </a:lnTo>
              <a:lnTo>
                <a:pt x="999877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A0C690-FAEE-4C9E-A689-1809ED40BE48}">
      <dsp:nvSpPr>
        <dsp:cNvPr id="0" name=""/>
        <dsp:cNvSpPr/>
      </dsp:nvSpPr>
      <dsp:spPr>
        <a:xfrm>
          <a:off x="4257922" y="828726"/>
          <a:ext cx="999877" cy="2693884"/>
        </a:xfrm>
        <a:custGeom>
          <a:avLst/>
          <a:gdLst/>
          <a:ahLst/>
          <a:cxnLst/>
          <a:rect l="0" t="0" r="0" b="0"/>
          <a:pathLst>
            <a:path>
              <a:moveTo>
                <a:pt x="999877" y="0"/>
              </a:moveTo>
              <a:lnTo>
                <a:pt x="999877" y="2520351"/>
              </a:lnTo>
              <a:lnTo>
                <a:pt x="0" y="2520351"/>
              </a:lnTo>
              <a:lnTo>
                <a:pt x="0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9EBA0C-77D1-4A8A-854C-C8321D9D8BA5}">
      <dsp:nvSpPr>
        <dsp:cNvPr id="0" name=""/>
        <dsp:cNvSpPr/>
      </dsp:nvSpPr>
      <dsp:spPr>
        <a:xfrm>
          <a:off x="2258167" y="828726"/>
          <a:ext cx="2999632" cy="2693884"/>
        </a:xfrm>
        <a:custGeom>
          <a:avLst/>
          <a:gdLst/>
          <a:ahLst/>
          <a:cxnLst/>
          <a:rect l="0" t="0" r="0" b="0"/>
          <a:pathLst>
            <a:path>
              <a:moveTo>
                <a:pt x="2999632" y="0"/>
              </a:moveTo>
              <a:lnTo>
                <a:pt x="2999632" y="2520351"/>
              </a:lnTo>
              <a:lnTo>
                <a:pt x="0" y="2520351"/>
              </a:lnTo>
              <a:lnTo>
                <a:pt x="0" y="2693884"/>
              </a:lnTo>
            </a:path>
          </a:pathLst>
        </a:custGeom>
        <a:noFill/>
        <a:ln w="25400" cap="flat" cmpd="sng" algn="ctr">
          <a:solidFill>
            <a:srgbClr val="4F81BD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F66180-59FE-441D-9C11-CB134DA7CB55}">
      <dsp:nvSpPr>
        <dsp:cNvPr id="0" name=""/>
        <dsp:cNvSpPr/>
      </dsp:nvSpPr>
      <dsp:spPr>
        <a:xfrm>
          <a:off x="4431455" y="238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4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فرماندهی</a:t>
          </a:r>
        </a:p>
      </dsp:txBody>
      <dsp:txXfrm>
        <a:off x="4431455" y="2381"/>
        <a:ext cx="1652689" cy="826344"/>
      </dsp:txXfrm>
    </dsp:sp>
    <dsp:sp modelId="{675759B5-0193-4C13-96CF-2A99C7D07879}">
      <dsp:nvSpPr>
        <dsp:cNvPr id="0" name=""/>
        <dsp:cNvSpPr/>
      </dsp:nvSpPr>
      <dsp:spPr>
        <a:xfrm>
          <a:off x="1431823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عملیات</a:t>
          </a:r>
        </a:p>
      </dsp:txBody>
      <dsp:txXfrm>
        <a:off x="1431823" y="3522611"/>
        <a:ext cx="1652689" cy="826344"/>
      </dsp:txXfrm>
    </dsp:sp>
    <dsp:sp modelId="{12252241-F422-41F1-BB92-4FDBC3CE73A2}">
      <dsp:nvSpPr>
        <dsp:cNvPr id="0" name=""/>
        <dsp:cNvSpPr/>
      </dsp:nvSpPr>
      <dsp:spPr>
        <a:xfrm>
          <a:off x="3431577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لجستیک</a:t>
          </a:r>
        </a:p>
      </dsp:txBody>
      <dsp:txXfrm>
        <a:off x="3431577" y="3522611"/>
        <a:ext cx="1652689" cy="826344"/>
      </dsp:txXfrm>
    </dsp:sp>
    <dsp:sp modelId="{514C6597-D2C8-4776-876C-84235109F338}">
      <dsp:nvSpPr>
        <dsp:cNvPr id="0" name=""/>
        <dsp:cNvSpPr/>
      </dsp:nvSpPr>
      <dsp:spPr>
        <a:xfrm>
          <a:off x="5431332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برنامه‌ریزی</a:t>
          </a:r>
        </a:p>
      </dsp:txBody>
      <dsp:txXfrm>
        <a:off x="5431332" y="3522611"/>
        <a:ext cx="1652689" cy="826344"/>
      </dsp:txXfrm>
    </dsp:sp>
    <dsp:sp modelId="{188FDB19-12FC-42A6-BE12-5C6D7FEFABE1}">
      <dsp:nvSpPr>
        <dsp:cNvPr id="0" name=""/>
        <dsp:cNvSpPr/>
      </dsp:nvSpPr>
      <dsp:spPr>
        <a:xfrm>
          <a:off x="7431087" y="352261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بخش اداری/مالی</a:t>
          </a:r>
        </a:p>
      </dsp:txBody>
      <dsp:txXfrm>
        <a:off x="7431087" y="3522611"/>
        <a:ext cx="1652689" cy="826344"/>
      </dsp:txXfrm>
    </dsp:sp>
    <dsp:sp modelId="{F41D7BD3-6D4C-4589-87AA-AC74FFB8A05A}">
      <dsp:nvSpPr>
        <dsp:cNvPr id="0" name=""/>
        <dsp:cNvSpPr/>
      </dsp:nvSpPr>
      <dsp:spPr>
        <a:xfrm>
          <a:off x="3431577" y="117579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روابط عمومی</a:t>
          </a:r>
        </a:p>
      </dsp:txBody>
      <dsp:txXfrm>
        <a:off x="3431577" y="1175791"/>
        <a:ext cx="1652689" cy="826344"/>
      </dsp:txXfrm>
    </dsp:sp>
    <dsp:sp modelId="{D6BE7083-14A7-4122-B124-409B8DFD1665}">
      <dsp:nvSpPr>
        <dsp:cNvPr id="0" name=""/>
        <dsp:cNvSpPr/>
      </dsp:nvSpPr>
      <dsp:spPr>
        <a:xfrm>
          <a:off x="5431332" y="117579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هماهنگی و رابط</a:t>
          </a:r>
        </a:p>
      </dsp:txBody>
      <dsp:txXfrm>
        <a:off x="5431332" y="1175791"/>
        <a:ext cx="1652689" cy="826344"/>
      </dsp:txXfrm>
    </dsp:sp>
    <dsp:sp modelId="{79AB2146-23EA-4102-9C9D-6F9AF7C97DBA}">
      <dsp:nvSpPr>
        <dsp:cNvPr id="0" name=""/>
        <dsp:cNvSpPr/>
      </dsp:nvSpPr>
      <dsp:spPr>
        <a:xfrm>
          <a:off x="3431577" y="234920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ارشد ایمنی</a:t>
          </a:r>
        </a:p>
      </dsp:txBody>
      <dsp:txXfrm>
        <a:off x="3431577" y="2349201"/>
        <a:ext cx="1652689" cy="826344"/>
      </dsp:txXfrm>
    </dsp:sp>
    <dsp:sp modelId="{CED19F77-3919-4C93-A8EC-C1AD4BBDF999}">
      <dsp:nvSpPr>
        <dsp:cNvPr id="0" name=""/>
        <dsp:cNvSpPr/>
      </dsp:nvSpPr>
      <dsp:spPr>
        <a:xfrm>
          <a:off x="5431332" y="2349201"/>
          <a:ext cx="1652689" cy="826344"/>
        </a:xfrm>
        <a:prstGeom prst="rect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1200" kern="1200">
              <a:solidFill>
                <a:sysClr val="window" lastClr="FFFFFF"/>
              </a:solidFill>
              <a:latin typeface="Calibri"/>
              <a:ea typeface="+mn-ea"/>
              <a:cs typeface="B Titr" panose="00000700000000000000" pitchFamily="2" charset="-78"/>
            </a:rPr>
            <a:t>مشاورین فنی</a:t>
          </a:r>
        </a:p>
      </dsp:txBody>
      <dsp:txXfrm>
        <a:off x="5431332" y="2349201"/>
        <a:ext cx="1652689" cy="8263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76B8B-6D90-4308-873E-DF7111BC1332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56E76-03CF-4E8A-9B96-C85995864C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646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56E76-03CF-4E8A-9B96-C85995864CD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203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4ABA4-3D7F-41D8-B986-FD613B1C345B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002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C4A1C-3535-4863-B429-51E8C17A8D7E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505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04331-0FEB-4F5F-A744-894EFC965B57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89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92FB7-E555-45FC-ABF6-271D6BC80BDA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98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AD8B-0C5C-4E97-A20B-3ADA39161853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72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7DB95-C502-4759-8A57-CA5A4DBA1A0F}" type="datetime1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82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5E1E7-1C32-41DE-86D3-610E5272649D}" type="datetime1">
              <a:rPr lang="en-US" smtClean="0"/>
              <a:t>11/7/2025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267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AE0F8-A939-42B7-90DE-93458D384A1E}" type="datetime1">
              <a:rPr lang="en-US" smtClean="0"/>
              <a:t>11/7/2025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4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6D384-82F8-44FB-AA9B-BAF3A8DB9F55}" type="datetime1">
              <a:rPr lang="en-US" smtClean="0"/>
              <a:t>11/7/2025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183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B147F-96DB-4F85-94ED-E546A63C16C0}" type="datetime1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60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4B9E1-2A50-4E4A-B07A-76B7E274D55B}" type="datetime1">
              <a:rPr lang="en-US" smtClean="0"/>
              <a:t>11/7/2025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8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02F8B-4035-4F13-B0BF-06C9C393145E}" type="datetime1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D03C0-E589-48A8-AAAF-E85D80DD85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87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19238"/>
            <a:ext cx="8001000" cy="4000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51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شرح وظایف و مسئولیت‌های ارشد روابط عمومی: 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Low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دقیق و در دسترس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را به موقع را برای استفاده در جلسات توجیهی مطبوعاتی/رسانه ای تهیه می‌نماید.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Low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کسب اجازه از فرمانده حادثه برای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انتشار اخبار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Low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برگزاری دوره‌ای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جلسات مطبوعاتی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Low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نظارت و ارسال اطلاعات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رسانه ای که ممکن است برای برنامه ریزی حادثه مفید باشد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Low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اطلاعات، خلاصه‌ها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یا فیلم‌های موجود در مورد حادثه را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حفظ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کند.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Low" rtl="1"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اطلاعات مربوط به حادثه را در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اختیار پرسنل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حادثه قرار می‌دهد.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678349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501445"/>
            <a:ext cx="10017138" cy="6220030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شرح وظایف و مسئولیت‌های ارشد ایمنی: 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شناسایی و کاهش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موقعیت­های خطرناک</a:t>
            </a:r>
            <a:endParaRPr lang="en-US" b="1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اطمینان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از ارسال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پیام­های ایمنی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برگزاری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جلسات توجیهی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در این زمینه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جلوگیری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از ادامه عملیات پاسخ در صورت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عدم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اطمینان از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ایمنی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کارکنان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مرور برنامه اقدام حادثه را برای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بررسی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پیامدهای ایمنی 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اختصاص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متخصصین مربوطه برای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ارزیابی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خطرات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خاص و ویژه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333764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شرح وظایف و مسئولیت‌های ارشد رابط و هماهنگی: 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حضور به عنوان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نماینده سازمان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(فرمانده حادثه) در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جلسات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برون سازمانی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تهیه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فهرستی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از سازمان‌های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کمک کننده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همکار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نمایندگان آنها 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و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هماهنگی بین سازمانی 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نظارت بر عملیات پاسخ حادثه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منظور شناسایی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مشکلات و چالش‌های هماهنگی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بین بخشی</a:t>
            </a: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ارائه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گزارش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وضعیت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تامین منابع و محدودیت­ها و قابلیت های سازمان برای تامین منابع</a:t>
            </a:r>
            <a:endParaRPr lang="en-US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جمع‌آوری اطلاعات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لازم  برای اعلام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خاتمه ماموریت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.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881848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109442"/>
            <a:ext cx="10207040" cy="6612033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b="1" dirty="0"/>
              <a:t>شرح وظایف و مسئولیت‌های رئیس بخش عملیات: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b="1" dirty="0"/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مدیریت </a:t>
            </a:r>
            <a:r>
              <a:rPr lang="fa-IR" dirty="0"/>
              <a:t>تاکتیکی</a:t>
            </a:r>
            <a:r>
              <a:rPr lang="fa-IR" b="1" dirty="0"/>
              <a:t> عملیات حادثه 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نظارت</a:t>
            </a:r>
            <a:r>
              <a:rPr lang="fa-IR" dirty="0"/>
              <a:t> بر اجرای بخش </a:t>
            </a:r>
            <a:r>
              <a:rPr lang="fa-IR" b="1" dirty="0"/>
              <a:t>عملیات</a:t>
            </a:r>
            <a:r>
              <a:rPr lang="fa-IR" dirty="0"/>
              <a:t> برنامه عملیاتی حادثه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درخواست منابع </a:t>
            </a:r>
            <a:r>
              <a:rPr lang="fa-IR" dirty="0"/>
              <a:t>اضافی برای پشتیبانی از عملیات تاکتیکی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/>
              <a:t>ایجاد یا تایید </a:t>
            </a:r>
            <a:r>
              <a:rPr lang="fa-IR" b="1" dirty="0"/>
              <a:t>تغییرات ضروری </a:t>
            </a:r>
            <a:r>
              <a:rPr lang="fa-IR" dirty="0"/>
              <a:t>بر حسب مصلحت در برنامه عملیاتی حادثه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/>
              <a:t>برقراری</a:t>
            </a:r>
            <a:r>
              <a:rPr lang="fa-IR" b="1" dirty="0"/>
              <a:t> ارتباط </a:t>
            </a:r>
            <a:r>
              <a:rPr lang="fa-IR" dirty="0"/>
              <a:t>نزدیک با فرمانده حادثه، پرسنل زیر مجموعه و سایر سازمان‌های دخیل در امر پاسخ</a:t>
            </a:r>
          </a:p>
        </p:txBody>
      </p:sp>
    </p:spTree>
    <p:extLst>
      <p:ext uri="{BB962C8B-B14F-4D97-AF65-F5344CB8AC3E}">
        <p14:creationId xmlns:p14="http://schemas.microsoft.com/office/powerpoint/2010/main" val="14697569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b="1" dirty="0"/>
              <a:t>شرح وظایف و مسئولیت‌های رئیس بخش برنامه‌ریزی: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b="1" dirty="0"/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جمع آوری و مدیریت </a:t>
            </a:r>
            <a:r>
              <a:rPr lang="fa-IR" dirty="0"/>
              <a:t>تمامی </a:t>
            </a:r>
            <a:r>
              <a:rPr lang="fa-IR" b="1" dirty="0"/>
              <a:t>داده های عملیاتی </a:t>
            </a:r>
            <a:r>
              <a:rPr lang="fa-IR" dirty="0"/>
              <a:t>مربوط به حادثه 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نظارت</a:t>
            </a:r>
            <a:r>
              <a:rPr lang="fa-IR" dirty="0"/>
              <a:t> بر تهیه </a:t>
            </a:r>
            <a:r>
              <a:rPr lang="fa-IR" b="1" dirty="0"/>
              <a:t>برنامه عملیاتی </a:t>
            </a:r>
            <a:r>
              <a:rPr lang="fa-IR" dirty="0"/>
              <a:t>حادثه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ادغام</a:t>
            </a:r>
            <a:r>
              <a:rPr lang="fa-IR" dirty="0"/>
              <a:t> </a:t>
            </a:r>
            <a:r>
              <a:rPr lang="fa-IR" b="1" dirty="0"/>
              <a:t>برنامه‌های</a:t>
            </a:r>
            <a:r>
              <a:rPr lang="fa-IR" dirty="0"/>
              <a:t> ترافیکی، پزشکی و ارتباطات و ...در برنامه عملیاتی حادثه 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/>
              <a:t>برگزاری و تسهیل </a:t>
            </a:r>
            <a:r>
              <a:rPr lang="fa-IR" b="1" dirty="0"/>
              <a:t>جلسات برنامه ریزی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/>
              <a:t>جمع‌آوری و نمایش </a:t>
            </a:r>
            <a:r>
              <a:rPr lang="fa-IR" b="1" dirty="0"/>
              <a:t>اطلاعات وضعیت حادثه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تعیین</a:t>
            </a:r>
            <a:r>
              <a:rPr lang="fa-IR" dirty="0"/>
              <a:t> نیاز به </a:t>
            </a:r>
            <a:r>
              <a:rPr lang="fa-IR" b="1" dirty="0"/>
              <a:t>منابع</a:t>
            </a:r>
            <a:r>
              <a:rPr lang="fa-IR" dirty="0"/>
              <a:t> تخصصی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/>
              <a:t>گزارش </a:t>
            </a:r>
            <a:r>
              <a:rPr lang="fa-IR" b="1" dirty="0"/>
              <a:t>تغییرات قابل توجه </a:t>
            </a:r>
            <a:r>
              <a:rPr lang="fa-IR" dirty="0"/>
              <a:t>در وضعیت حادثه 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نظارت</a:t>
            </a:r>
            <a:r>
              <a:rPr lang="fa-IR" dirty="0"/>
              <a:t> بر آماده سازی طرح </a:t>
            </a:r>
            <a:r>
              <a:rPr lang="fa-IR" b="1" dirty="0"/>
              <a:t>پایان عملیات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49146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شرح وظایف و مسئولیت‌های رئیس بخش لجستیک:</a:t>
            </a:r>
            <a:endParaRPr lang="fa-IR" b="1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endParaRPr lang="en-US" sz="2400" b="1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تامین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ارائه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کلیه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امکانات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حمل و نقل، ارتباطات، نگهداری تجهیزات و سوخت رسانی، غذا و خدمات پزشکی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پرسنل حادثه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و تمام منابع خارج از حادثه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تامین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کارکنان تدارکات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صورت نیاز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درخواست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منابع اضافی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صورت نیاز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اطمینان و نظارت بر تدارک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ارتباطات، پزشکی، و طرح های ترافیکی در صورت نیاز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75304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b="1" dirty="0"/>
              <a:t>شرح وظایف و مسئولیت‌های رئیس بخش اداری مالی: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b="1" dirty="0"/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مدیریت </a:t>
            </a:r>
            <a:r>
              <a:rPr lang="fa-IR" dirty="0"/>
              <a:t>ابعاد </a:t>
            </a:r>
            <a:r>
              <a:rPr lang="fa-IR" b="1" dirty="0"/>
              <a:t>مالی حادثه </a:t>
            </a:r>
            <a:r>
              <a:rPr lang="fa-IR" dirty="0"/>
              <a:t>شامل ضبط و ثبت اسناد مالی، تهیه و تنظیم قراردادها و ثبت زمان کاری کارکنان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ارائه اطلاعات مالی </a:t>
            </a:r>
            <a:r>
              <a:rPr lang="fa-IR" dirty="0"/>
              <a:t>و تجزیه و تحلیل هزینه‌ها در صورت درخواست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اطمینان</a:t>
            </a:r>
            <a:r>
              <a:rPr lang="fa-IR" dirty="0"/>
              <a:t> از رسیدگی به عملکردهای </a:t>
            </a:r>
            <a:r>
              <a:rPr lang="fa-IR" b="1" dirty="0"/>
              <a:t>اعلان و جبران </a:t>
            </a:r>
            <a:r>
              <a:rPr lang="fa-IR" dirty="0"/>
              <a:t>خسارت ناشی از حادثه </a:t>
            </a:r>
          </a:p>
          <a:p>
            <a:pPr algn="justLow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b="1" dirty="0"/>
              <a:t>ملاقات با نمایندگان </a:t>
            </a:r>
            <a:r>
              <a:rPr lang="fa-IR" dirty="0"/>
              <a:t>سازمان‌های پشتیبان و همکار در صورت نیاز. </a:t>
            </a:r>
          </a:p>
        </p:txBody>
      </p:sp>
    </p:spTree>
    <p:extLst>
      <p:ext uri="{BB962C8B-B14F-4D97-AF65-F5344CB8AC3E}">
        <p14:creationId xmlns:p14="http://schemas.microsoft.com/office/powerpoint/2010/main" val="2337327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17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131"/>
            <a:ext cx="12192000" cy="68680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426" y="5328490"/>
            <a:ext cx="6145301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19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968" y="2180219"/>
            <a:ext cx="9955685" cy="1325563"/>
          </a:xfrm>
        </p:spPr>
        <p:txBody>
          <a:bodyPr>
            <a:normAutofit/>
          </a:bodyPr>
          <a:lstStyle/>
          <a:p>
            <a:pPr algn="ctr" rtl="1"/>
            <a:r>
              <a:rPr lang="fa-IR" b="1" dirty="0"/>
              <a:t>سامانه فرماندهی حادثه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2</a:t>
            </a:fld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10440555" y="109442"/>
            <a:ext cx="1606830" cy="6529745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5374" y="826105"/>
            <a:ext cx="1222109" cy="135411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AAB3D70-CB0F-4B10-918B-658B87FEA900}"/>
              </a:ext>
            </a:extLst>
          </p:cNvPr>
          <p:cNvSpPr txBox="1"/>
          <p:nvPr/>
        </p:nvSpPr>
        <p:spPr>
          <a:xfrm>
            <a:off x="10443013" y="3202293"/>
            <a:ext cx="16068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000" dirty="0"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anNastaliq" panose="02020505000000020003" pitchFamily="18" charset="0"/>
                <a:cs typeface="IranNastaliq" panose="02020505000000020003" pitchFamily="18" charset="0"/>
              </a:rPr>
              <a:t>اصول و مبانی مدیریت خطر بلایا</a:t>
            </a:r>
            <a:endParaRPr lang="en-US" sz="4000" dirty="0">
              <a:solidFill>
                <a:srgbClr val="3E032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F134CC-E0F7-548F-210D-1260D67366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489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به کارگیری یک سامانه مدیریتی کارآمد در شرایط اضطراری (حوادث و سوانح) می­تواند اثرات منفی آنها را به حداقل میزان ممکن کاهش داده و با به کارگیری </a:t>
            </a:r>
            <a:r>
              <a:rPr lang="fa-IR" dirty="0">
                <a:solidFill>
                  <a:srgbClr val="FF0000"/>
                </a:solidFill>
              </a:rPr>
              <a:t>کمترین امکانات و حداقل منابع انسانی، بیشترین راندمان را موجب شود. 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سامانه فرماندهی سانحه یکی از</a:t>
            </a:r>
            <a:r>
              <a:rPr lang="fa-IR" b="1" dirty="0"/>
              <a:t> معتبرترین سامانه­های فرماندهی </a:t>
            </a:r>
            <a:r>
              <a:rPr lang="fa-IR" dirty="0"/>
              <a:t>شرایط اضطراری (حوادث و سوانح) به منظور </a:t>
            </a:r>
            <a:r>
              <a:rPr lang="fa-IR" b="1" dirty="0"/>
              <a:t>آماده­سازی </a:t>
            </a:r>
            <a:r>
              <a:rPr lang="fa-IR" dirty="0"/>
              <a:t>و </a:t>
            </a:r>
            <a:r>
              <a:rPr lang="fa-IR" b="1" dirty="0"/>
              <a:t>افزایش کارایی </a:t>
            </a:r>
            <a:r>
              <a:rPr lang="fa-IR" dirty="0"/>
              <a:t>سازمانهای متولی پاسخ در شرایط اضطراری می­باشد و نظامی </a:t>
            </a:r>
            <a:r>
              <a:rPr lang="fa-IR" b="1" dirty="0"/>
              <a:t>مدیریتی </a:t>
            </a:r>
            <a:r>
              <a:rPr lang="fa-IR" dirty="0"/>
              <a:t>برای </a:t>
            </a:r>
            <a:r>
              <a:rPr lang="fa-IR" b="1" dirty="0"/>
              <a:t>سازماندهی</a:t>
            </a:r>
            <a:r>
              <a:rPr lang="fa-IR" dirty="0"/>
              <a:t> کارکنان، امکانات، تجهیزات و ارتباطات در جهت ارائه پاسخی مؤثر به شرایط اضطراری است. 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استفاده از سامانه فرماندهی سانحه به دلیل </a:t>
            </a:r>
            <a:r>
              <a:rPr lang="fa-IR" b="1" dirty="0"/>
              <a:t>پیشگیری از سردرگمی</a:t>
            </a:r>
            <a:r>
              <a:rPr lang="fa-IR" dirty="0"/>
              <a:t>، بلاتکلیفی و کارهای خودسرانه و </a:t>
            </a:r>
            <a:r>
              <a:rPr lang="fa-IR" b="1" dirty="0"/>
              <a:t>کوتاه کردن زمان </a:t>
            </a:r>
            <a:r>
              <a:rPr lang="fa-IR" dirty="0"/>
              <a:t>پاسخگویی به شرایط اضطراری و </a:t>
            </a:r>
            <a:r>
              <a:rPr lang="fa-IR" b="1" dirty="0"/>
              <a:t>کم کردن عوارض </a:t>
            </a:r>
            <a:r>
              <a:rPr lang="fa-IR" dirty="0"/>
              <a:t>آن می تواند به </a:t>
            </a:r>
            <a:r>
              <a:rPr lang="fa-IR" b="1" dirty="0"/>
              <a:t>مدیریت صحیح </a:t>
            </a:r>
            <a:r>
              <a:rPr lang="fa-IR" dirty="0"/>
              <a:t>و سازنده در راهبری شرایط اضطراری منجر شود.</a:t>
            </a:r>
          </a:p>
        </p:txBody>
      </p:sp>
    </p:spTree>
    <p:extLst>
      <p:ext uri="{BB962C8B-B14F-4D97-AF65-F5344CB8AC3E}">
        <p14:creationId xmlns:p14="http://schemas.microsoft.com/office/powerpoint/2010/main" val="2965085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1622323"/>
            <a:ext cx="10017138" cy="5099152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این سامانه یک رویکرد استاندارد به </a:t>
            </a:r>
            <a:r>
              <a:rPr lang="fa-IR" b="1" dirty="0"/>
              <a:t>فرماندهی</a:t>
            </a:r>
            <a:r>
              <a:rPr lang="fa-IR" dirty="0"/>
              <a:t>، </a:t>
            </a:r>
            <a:r>
              <a:rPr lang="fa-IR" b="1" dirty="0"/>
              <a:t>کنترل </a:t>
            </a:r>
            <a:r>
              <a:rPr lang="fa-IR" dirty="0"/>
              <a:t>و </a:t>
            </a:r>
            <a:r>
              <a:rPr lang="fa-IR" b="1" dirty="0"/>
              <a:t>هماهنگی </a:t>
            </a:r>
            <a:r>
              <a:rPr lang="fa-IR" dirty="0"/>
              <a:t>در پاسخ به شرایط اضطراری می‌باشد، که در دهه‌ 1970 توسط خدمات جنگل‌های آمریکا به منظور مدیریت آتش‌سوزی‌ها و پاسخ به حوادث طبیعی و انسان ساز توسعه داده شد.</a:t>
            </a:r>
            <a:endParaRPr lang="en-US" dirty="0"/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در ابتدا، این سامانه فقط در حوزه </a:t>
            </a:r>
            <a:r>
              <a:rPr lang="fa-IR" b="1" dirty="0"/>
              <a:t>مدیریت آتش‌سوزی </a:t>
            </a:r>
            <a:r>
              <a:rPr lang="fa-IR" dirty="0"/>
              <a:t>استفاده می‌شد، اما با گذر زمان و در راستای سازماندهی بهتر </a:t>
            </a:r>
            <a:r>
              <a:rPr lang="fa-IR" b="1" dirty="0"/>
              <a:t>واحدهای امدادی</a:t>
            </a:r>
            <a:r>
              <a:rPr lang="fa-IR" dirty="0"/>
              <a:t>، سایر </a:t>
            </a:r>
            <a:r>
              <a:rPr lang="fa-IR" b="1" dirty="0"/>
              <a:t>سازمان‌های اضطراری </a:t>
            </a:r>
            <a:r>
              <a:rPr lang="fa-IR" dirty="0"/>
              <a:t>نیز از این سامانه به عنوان یک راه حل استاندارد برای </a:t>
            </a:r>
            <a:r>
              <a:rPr lang="fa-IR" b="1" dirty="0"/>
              <a:t>مدیریت حوادث</a:t>
            </a:r>
            <a:r>
              <a:rPr lang="fa-IR" dirty="0"/>
              <a:t>، استفاده کردند.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664453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826105"/>
            <a:ext cx="10017138" cy="5895370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fa-IR" b="1" dirty="0"/>
              <a:t>فرماندهی، کنترل و هماهنگی:</a:t>
            </a:r>
            <a:endParaRPr lang="en-US" b="1" dirty="0"/>
          </a:p>
          <a:p>
            <a:pPr marL="0" indent="0" algn="justLow" rtl="1">
              <a:lnSpc>
                <a:spcPct val="100000"/>
              </a:lnSpc>
              <a:buNone/>
            </a:pPr>
            <a:endParaRPr lang="fa-IR" b="1" dirty="0"/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در زمان وقوع حوادث و سوانح سیستم‌هایی که </a:t>
            </a:r>
            <a:r>
              <a:rPr lang="fa-IR" b="1" dirty="0"/>
              <a:t>مدیریت منابع </a:t>
            </a:r>
            <a:r>
              <a:rPr lang="fa-IR" dirty="0"/>
              <a:t>(انسانی، مالی، اطلاعاتی و مادی) و </a:t>
            </a:r>
            <a:r>
              <a:rPr lang="fa-IR" b="1" dirty="0"/>
              <a:t>اقدامات ذینفعان </a:t>
            </a:r>
            <a:r>
              <a:rPr lang="fa-IR" dirty="0"/>
              <a:t>(بخش دولتی، غیردولتی و خصوصی) را هدایت می کند، فراتر از آن چیزی است که عادی یا معمول تلقی می شود. </a:t>
            </a:r>
            <a:endParaRPr lang="en-US" dirty="0"/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در چنین مواردی، پتانسیل بسیار بیشتری برای </a:t>
            </a:r>
            <a:r>
              <a:rPr lang="fa-IR" b="1" dirty="0"/>
              <a:t>سردرگمی </a:t>
            </a:r>
            <a:r>
              <a:rPr lang="fa-IR" dirty="0"/>
              <a:t>و از </a:t>
            </a:r>
            <a:r>
              <a:rPr lang="fa-IR" b="1" dirty="0"/>
              <a:t>دست دادن کنترل </a:t>
            </a:r>
            <a:r>
              <a:rPr lang="fa-IR" dirty="0"/>
              <a:t>وجود دارد. </a:t>
            </a: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dirty="0"/>
              <a:t>با استقرار مکانیسم های </a:t>
            </a:r>
            <a:r>
              <a:rPr lang="fa-IR" b="1" dirty="0"/>
              <a:t>فرماندهی</a:t>
            </a:r>
            <a:r>
              <a:rPr lang="fa-IR" dirty="0"/>
              <a:t>، </a:t>
            </a:r>
            <a:r>
              <a:rPr lang="fa-IR" b="1" dirty="0"/>
              <a:t>کنترل و هماهنگی</a:t>
            </a:r>
            <a:r>
              <a:rPr lang="fa-IR" dirty="0"/>
              <a:t>،</a:t>
            </a:r>
            <a:r>
              <a:rPr lang="fa-IR" b="1" dirty="0"/>
              <a:t> </a:t>
            </a:r>
            <a:r>
              <a:rPr lang="fa-IR" dirty="0"/>
              <a:t>مدیریت حوادث و سوانح بسیار بهتر می تواند یک </a:t>
            </a:r>
            <a:r>
              <a:rPr lang="fa-IR" b="1" dirty="0"/>
              <a:t>واکنش مؤثر </a:t>
            </a:r>
            <a:r>
              <a:rPr lang="fa-IR" dirty="0"/>
              <a:t>و</a:t>
            </a:r>
            <a:r>
              <a:rPr lang="fa-IR" b="1" dirty="0"/>
              <a:t> منسجم </a:t>
            </a:r>
            <a:r>
              <a:rPr lang="fa-IR" dirty="0"/>
              <a:t>در شرایط غیرعادی و آشفته را صورت دهد. </a:t>
            </a: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12837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/>
          </a:bodyPr>
          <a:lstStyle/>
          <a:p>
            <a:pPr marL="0" indent="0" algn="justLow" rtl="1">
              <a:lnSpc>
                <a:spcPct val="100000"/>
              </a:lnSpc>
              <a:buNone/>
            </a:pPr>
            <a:r>
              <a:rPr lang="ar-SA" b="1" dirty="0"/>
              <a:t>ساختار سامانه فرماندهی حادثه: </a:t>
            </a:r>
            <a:endParaRPr lang="en-US" dirty="0"/>
          </a:p>
          <a:p>
            <a:pPr algn="just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ساختار</a:t>
            </a: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سامانه فرماندهی حادثه</a:t>
            </a:r>
            <a:r>
              <a:rPr lang="ar-SA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ahoma" panose="020B0604030504040204" pitchFamily="34" charset="0"/>
              </a:rPr>
              <a:t>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 اساس یک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چارت سلسله مراتبی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با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نقش‌ها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مسئولیت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های روشن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و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کانال­های ارتباطی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مشخص است.</a:t>
            </a:r>
            <a:endParaRPr lang="fa-IR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این ساختار برای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تسهیل ارتباط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هماهنگی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مؤثر بین اعضای تیم پاسخ، </a:t>
            </a:r>
            <a:r>
              <a:rPr lang="ar-SA" dirty="0">
                <a:solidFill>
                  <a:srgbClr val="FF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صرف نظر از نقش یا وابستگی سازمانی طراحی شده است.</a:t>
            </a:r>
            <a:endParaRPr lang="fa-IR" dirty="0">
              <a:solidFill>
                <a:srgbClr val="FF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این امر کمک ‌می‌کند تا اطمینان حاصل شود که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همه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با هم برای رسیدن به یک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هدف </a:t>
            </a:r>
            <a:r>
              <a:rPr lang="ar-SA" b="1" dirty="0">
                <a:solidFill>
                  <a:srgbClr val="FF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مشترک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 می­کنند و از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منابع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 طور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موثر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برای رسیدن به آن هدف استفاده می شود.</a:t>
            </a:r>
            <a:endParaRPr lang="fa-IR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این س</a:t>
            </a:r>
            <a:r>
              <a:rPr lang="ar-SA" dirty="0">
                <a:solidFill>
                  <a:srgbClr val="FF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مانه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عملکرد هر جایگاه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مهم است نه عنوان فردی که به آن جایگاه منتسب می‌گردد.</a:t>
            </a:r>
            <a:endParaRPr lang="fa-IR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00000"/>
              </a:lnSpc>
              <a:buFont typeface="Wingdings" panose="05000000000000000000" pitchFamily="2" charset="2"/>
              <a:buChar char="ü"/>
            </a:pP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سامانه فرماندهی حادثه بیشتر یک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مفهوم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بوده و ساختار سازمانی نیست. به عبارتی چارچوبی برای کار کردن افراد در کنار هم است و آن چیزی که مهم است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یادگیری اصول و اجرای سامانه فرماندهی حادثه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است.</a:t>
            </a:r>
            <a:endParaRPr lang="en-US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02412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D03C0-E589-48A8-AAAF-E85D80DD852B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ctangle 1"/>
          <p:cNvSpPr/>
          <p:nvPr/>
        </p:nvSpPr>
        <p:spPr>
          <a:xfrm>
            <a:off x="4112925" y="468435"/>
            <a:ext cx="39661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prstClr val="black"/>
                </a:solidFill>
              </a:rPr>
              <a:t>ساختار سامانه فرماندهی حادثه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93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33515" y="235974"/>
            <a:ext cx="10017138" cy="6485501"/>
          </a:xfrm>
        </p:spPr>
        <p:txBody>
          <a:bodyPr>
            <a:normAutofit fontScale="92500"/>
          </a:bodyPr>
          <a:lstStyle/>
          <a:p>
            <a:pPr marL="0" indent="0" algn="justLow" rtl="1">
              <a:lnSpc>
                <a:spcPct val="120000"/>
              </a:lnSpc>
              <a:spcAft>
                <a:spcPts val="0"/>
              </a:spcAft>
              <a:buNone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در سامانه فرماندهی سانحه،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چهار بخش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یا دسته کارکنان را می توان دید که در کنار هم وظائف مربوط به مدیریت سانحه را انجام می دهند. این بخشها و کارکنان عبارتند از: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کارکنان فرماندهی</a:t>
            </a:r>
            <a:r>
              <a:rPr lang="fa-IR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US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Command staff</a:t>
            </a:r>
            <a:r>
              <a:rPr lang="fa-IR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کارکنانی که مستقیماً به فرمانده حادثه گزارش می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دهند، از جمله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ارشد روابط عمومی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ارشد ایمنی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ارشد رابط و هماهنگی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سایر جایگاه‌ها بر حسب ضرورت.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بخش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Section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بخش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،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سطح سازمانی که مسئولیت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یک حوزه عملکردی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اصلی مدیریت حوادث را بر عهده دارد، بخش از نظر سازمانی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بین شعبه و فرماندهی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حادثه قرار دارد.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شعبه یا شاخه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Branch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سطح سازمانی که مسئولیت عملکردی و/یا جغرافیایی برای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جنبه­های اصلی عملیات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حادثه را عهده‌دار است. شعبه از نظر سازمانی </a:t>
            </a: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بین بخش و گروه </a:t>
            </a:r>
            <a:r>
              <a:rPr lang="ar-SA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واقع شده است.</a:t>
            </a:r>
            <a:endParaRPr lang="en-US" sz="24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Low" rtl="1">
              <a:lnSpc>
                <a:spcPct val="120000"/>
              </a:lnSpc>
              <a:buNone/>
            </a:pP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گروه(</a:t>
            </a:r>
            <a:r>
              <a:rPr lang="en-US" b="1" dirty="0">
                <a:latin typeface="+mj-lt"/>
                <a:ea typeface="Calibri" panose="020F0502020204030204" pitchFamily="34" charset="0"/>
                <a:cs typeface="Arial" panose="020B0604020202020204" pitchFamily="34" charset="0"/>
              </a:rPr>
              <a:t>Group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: یک زیرمجموعه سازمانی ایجاد شده برای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تقسیم ساختار مدیریت حادثه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به مناطق عملیاتی است. گروه­ها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بین شعب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(در صورت فعال شدن) </a:t>
            </a:r>
            <a:r>
              <a:rPr lang="fa-IR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و منابع </a:t>
            </a:r>
            <a:r>
              <a:rPr lang="fa-IR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(پرسنل، تجهیزات، تیم­ها، تدارکات و امکانات) در بخش عملیات قرار دارند 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....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514070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FD03C0-E589-48A8-AAAF-E85D80DD852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Times New Roman"/>
                <a:ea typeface="+mn-ea"/>
                <a:cs typeface="B Nazani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Times New Roman"/>
              <a:ea typeface="+mn-ea"/>
              <a:cs typeface="B Nazanin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0440555" y="109442"/>
            <a:ext cx="1606830" cy="6529745"/>
            <a:chOff x="10440555" y="109442"/>
            <a:chExt cx="1606830" cy="6529745"/>
          </a:xfrm>
        </p:grpSpPr>
        <p:sp>
          <p:nvSpPr>
            <p:cNvPr id="5" name="Rounded Rectangle 4"/>
            <p:cNvSpPr/>
            <p:nvPr/>
          </p:nvSpPr>
          <p:spPr>
            <a:xfrm>
              <a:off x="10440555" y="109442"/>
              <a:ext cx="1606830" cy="6529745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+mn-ea"/>
                <a:cs typeface="B Nazanin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35374" y="826105"/>
              <a:ext cx="1222109" cy="1354114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2993135"/>
              <a:ext cx="160683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اصول و مبانی مدیریت خطر بلایا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IranNastaliq" panose="02020505000000020003" pitchFamily="18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B3D70-CB0F-4B10-918B-658B87FEA900}"/>
                </a:ext>
              </a:extLst>
            </p:cNvPr>
            <p:cNvSpPr txBox="1"/>
            <p:nvPr/>
          </p:nvSpPr>
          <p:spPr>
            <a:xfrm>
              <a:off x="10440555" y="4551632"/>
              <a:ext cx="1606830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ranNastaliq" panose="02020505000000020003" pitchFamily="18" charset="0"/>
                  <a:ea typeface="+mn-ea"/>
                  <a:cs typeface="IranNastaliq" panose="02020505000000020003" pitchFamily="18" charset="0"/>
                </a:rPr>
                <a:t>عنوان:</a:t>
              </a:r>
            </a:p>
            <a:p>
              <a:pPr lvl="0" algn="ctr" rtl="1">
                <a:defRPr/>
              </a:pPr>
              <a:r>
                <a:rPr lang="fa-IR" sz="4000" dirty="0">
                  <a:solidFill>
                    <a:srgbClr val="3E032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ranNastaliq" panose="02020505000000020003" pitchFamily="18" charset="0"/>
                  <a:cs typeface="IranNastaliq" panose="02020505000000020003" pitchFamily="18" charset="0"/>
                </a:rPr>
                <a:t>سامانه فرماندهی حادثه</a:t>
              </a:r>
              <a:endPara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3E032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anNastaliq" panose="02020505000000020003" pitchFamily="18" charset="0"/>
                <a:cs typeface="IranNastaliq" panose="02020505000000020003" pitchFamily="18" charset="0"/>
              </a:endParaRPr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24169" y="235974"/>
            <a:ext cx="4926484" cy="6485501"/>
          </a:xfrm>
        </p:spPr>
        <p:txBody>
          <a:bodyPr>
            <a:normAutofit fontScale="92500" lnSpcReduction="20000"/>
          </a:bodyPr>
          <a:lstStyle/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کارکردهای اصلی سامانه فرماندهی حادثه:</a:t>
            </a:r>
            <a:endParaRPr lang="fa-IR" b="1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spcAft>
                <a:spcPts val="0"/>
              </a:spcAft>
              <a:buNone/>
            </a:pP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سامانه فرماندهی حادثه بر اساس شناسایی فعالیت‌ها یا عملکردهای ضروری مورد نیاز برای پاسخگویی موثر در برابر حوادث طراحی شده است. 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ar-SA" sz="2600" b="1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فرماندهی حادثه: </a:t>
            </a: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مسئولیت‌های فرماهده حادثه به شرح زیر می‌باشد: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داشتن اختیارات روشن و آگاهی از سیاست‌های سازمان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اطمینان از ایمنی صحنه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ایجاد پست فرماندهی حادثه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lvl="0" algn="just" rtl="1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26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تعیین اولویت ها و تعیین اهداف و استراتژی های </a:t>
            </a:r>
          </a:p>
        </p:txBody>
      </p:sp>
      <p:sp>
        <p:nvSpPr>
          <p:cNvPr id="11" name="Content Placeholder 8"/>
          <p:cNvSpPr txBox="1">
            <a:spLocks/>
          </p:cNvSpPr>
          <p:nvPr/>
        </p:nvSpPr>
        <p:spPr>
          <a:xfrm>
            <a:off x="1" y="235974"/>
            <a:ext cx="5134266" cy="6485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فعال کردن سامانه فرماندهی حادثه به منظور مدیریت حادثه</a:t>
            </a:r>
            <a:endParaRPr lang="en-US" sz="20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تایید برنامه عملیاتی حادثه</a:t>
            </a:r>
            <a:r>
              <a:rPr lang="fa-IR" sz="1900" dirty="0">
                <a:solidFill>
                  <a:srgbClr val="FF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en-US" sz="2200" dirty="0">
                <a:solidFill>
                  <a:srgbClr val="FF0000"/>
                </a:solidFill>
              </a:rPr>
              <a:t>Incident</a:t>
            </a:r>
            <a:r>
              <a:rPr lang="fa-IR" sz="2200" dirty="0">
                <a:solidFill>
                  <a:srgbClr val="FF0000"/>
                </a:solidFill>
              </a:rPr>
              <a:t> </a:t>
            </a:r>
            <a:r>
              <a:rPr lang="en-US" sz="2200" dirty="0">
                <a:solidFill>
                  <a:srgbClr val="FF0000"/>
                </a:solidFill>
              </a:rPr>
              <a:t>action plan</a:t>
            </a:r>
            <a:r>
              <a:rPr lang="fa-IR" sz="1900" dirty="0">
                <a:solidFill>
                  <a:srgbClr val="FF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</a:t>
            </a:r>
            <a:endParaRPr lang="en-US" sz="2000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هماهنگی فعالیت های کارکنان فرماندهی و عمومی</a:t>
            </a:r>
            <a:endParaRPr lang="en-US" sz="20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تایید درخواست منابع و استفاده از داوطلبان و پرسنل کمکی</a:t>
            </a:r>
            <a:endParaRPr lang="en-US" sz="20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اطمینان از تکمیل گزارشات پس از اقدام</a:t>
            </a:r>
            <a:endParaRPr lang="en-US" sz="20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مجوز انتشار اطلاعات به رسانه ها</a:t>
            </a:r>
            <a:endParaRPr lang="en-US" sz="2000" dirty="0">
              <a:solidFill>
                <a:srgbClr val="1F497D"/>
              </a:solidFill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 rtl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ar-SA" sz="2400" dirty="0">
                <a:solidFill>
                  <a:srgbClr val="000000"/>
                </a:solidFill>
                <a:latin typeface="Tahoma" panose="020B060403050404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اعلام پایان حادثه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445413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est setting">
      <a:majorFont>
        <a:latin typeface="Times New Roman"/>
        <a:ea typeface=""/>
        <a:cs typeface="B Nazanin"/>
      </a:majorFont>
      <a:minorFont>
        <a:latin typeface="Times New Roman"/>
        <a:ea typeface=""/>
        <a:cs typeface="B Nazani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6021</TotalTime>
  <Words>1464</Words>
  <Application>Microsoft Office PowerPoint</Application>
  <PresentationFormat>Widescreen</PresentationFormat>
  <Paragraphs>155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IranNastaliq</vt:lpstr>
      <vt:lpstr>Tahoma</vt:lpstr>
      <vt:lpstr>Times New Roman</vt:lpstr>
      <vt:lpstr>Wingdings</vt:lpstr>
      <vt:lpstr>Office Theme</vt:lpstr>
      <vt:lpstr>PowerPoint Presentation</vt:lpstr>
      <vt:lpstr>سامانه فرماندهی حادثه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vaio</dc:creator>
  <cp:lastModifiedBy>Zhila</cp:lastModifiedBy>
  <cp:revision>919</cp:revision>
  <dcterms:created xsi:type="dcterms:W3CDTF">2022-06-15T18:53:35Z</dcterms:created>
  <dcterms:modified xsi:type="dcterms:W3CDTF">2025-11-07T08:45:07Z</dcterms:modified>
</cp:coreProperties>
</file>